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1"/>
  </p:sldMasterIdLst>
  <p:notesMasterIdLst>
    <p:notesMasterId r:id="rId24"/>
  </p:notesMasterIdLst>
  <p:sldIdLst>
    <p:sldId id="256" r:id="rId2"/>
    <p:sldId id="257" r:id="rId3"/>
    <p:sldId id="258" r:id="rId4"/>
    <p:sldId id="259" r:id="rId5"/>
    <p:sldId id="261" r:id="rId6"/>
    <p:sldId id="279" r:id="rId7"/>
    <p:sldId id="262" r:id="rId8"/>
    <p:sldId id="263" r:id="rId9"/>
    <p:sldId id="281" r:id="rId10"/>
    <p:sldId id="264" r:id="rId11"/>
    <p:sldId id="266" r:id="rId12"/>
    <p:sldId id="268" r:id="rId13"/>
    <p:sldId id="271" r:id="rId14"/>
    <p:sldId id="272" r:id="rId15"/>
    <p:sldId id="273" r:id="rId16"/>
    <p:sldId id="276" r:id="rId17"/>
    <p:sldId id="274" r:id="rId18"/>
    <p:sldId id="277" r:id="rId19"/>
    <p:sldId id="278" r:id="rId20"/>
    <p:sldId id="275" r:id="rId21"/>
    <p:sldId id="282" r:id="rId22"/>
    <p:sldId id="27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EB126-791C-4509-AD35-6A2C846D7F18}" v="49" dt="2023-08-29T14:40:14.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72439" autoAdjust="0"/>
  </p:normalViewPr>
  <p:slideViewPr>
    <p:cSldViewPr snapToGrid="0">
      <p:cViewPr varScale="1">
        <p:scale>
          <a:sx n="42" d="100"/>
          <a:sy n="42" d="100"/>
        </p:scale>
        <p:origin x="1200"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tzel, Kelsey" userId="1ff28f2c-0769-4872-85b2-55a7cf1a6331" providerId="ADAL" clId="{0AAEB126-791C-4509-AD35-6A2C846D7F18}"/>
    <pc:docChg chg="undo custSel addSld delSld modSld sldOrd">
      <pc:chgData name="Weitzel, Kelsey" userId="1ff28f2c-0769-4872-85b2-55a7cf1a6331" providerId="ADAL" clId="{0AAEB126-791C-4509-AD35-6A2C846D7F18}" dt="2023-08-29T14:40:03.760" v="1109" actId="1076"/>
      <pc:docMkLst>
        <pc:docMk/>
      </pc:docMkLst>
      <pc:sldChg chg="delSp modSp mod delDesignElem">
        <pc:chgData name="Weitzel, Kelsey" userId="1ff28f2c-0769-4872-85b2-55a7cf1a6331" providerId="ADAL" clId="{0AAEB126-791C-4509-AD35-6A2C846D7F18}" dt="2023-08-28T21:50:45.803" v="875" actId="20577"/>
        <pc:sldMkLst>
          <pc:docMk/>
          <pc:sldMk cId="3716052402" sldId="256"/>
        </pc:sldMkLst>
        <pc:spChg chg="mod">
          <ac:chgData name="Weitzel, Kelsey" userId="1ff28f2c-0769-4872-85b2-55a7cf1a6331" providerId="ADAL" clId="{0AAEB126-791C-4509-AD35-6A2C846D7F18}" dt="2023-08-28T21:50:45.803" v="875" actId="20577"/>
          <ac:spMkLst>
            <pc:docMk/>
            <pc:sldMk cId="3716052402" sldId="256"/>
            <ac:spMk id="3" creationId="{00000000-0000-0000-0000-000000000000}"/>
          </ac:spMkLst>
        </pc:spChg>
        <pc:spChg chg="del">
          <ac:chgData name="Weitzel, Kelsey" userId="1ff28f2c-0769-4872-85b2-55a7cf1a6331" providerId="ADAL" clId="{0AAEB126-791C-4509-AD35-6A2C846D7F18}" dt="2023-08-24T19:28:49.639" v="220"/>
          <ac:spMkLst>
            <pc:docMk/>
            <pc:sldMk cId="3716052402" sldId="256"/>
            <ac:spMk id="10" creationId="{EE362070-691D-44DB-98D4-BC61774B0E61}"/>
          </ac:spMkLst>
        </pc:spChg>
        <pc:spChg chg="del">
          <ac:chgData name="Weitzel, Kelsey" userId="1ff28f2c-0769-4872-85b2-55a7cf1a6331" providerId="ADAL" clId="{0AAEB126-791C-4509-AD35-6A2C846D7F18}" dt="2023-08-24T19:28:49.639" v="220"/>
          <ac:spMkLst>
            <pc:docMk/>
            <pc:sldMk cId="3716052402" sldId="256"/>
            <ac:spMk id="14" creationId="{3F0CE275-BAEC-48E9-B00C-1B635C68FF8C}"/>
          </ac:spMkLst>
        </pc:spChg>
        <pc:spChg chg="del">
          <ac:chgData name="Weitzel, Kelsey" userId="1ff28f2c-0769-4872-85b2-55a7cf1a6331" providerId="ADAL" clId="{0AAEB126-791C-4509-AD35-6A2C846D7F18}" dt="2023-08-24T19:28:49.639" v="220"/>
          <ac:spMkLst>
            <pc:docMk/>
            <pc:sldMk cId="3716052402" sldId="256"/>
            <ac:spMk id="16" creationId="{A22C524A-01E1-4209-AE20-DA64F7CB1824}"/>
          </ac:spMkLst>
        </pc:spChg>
        <pc:cxnChg chg="del">
          <ac:chgData name="Weitzel, Kelsey" userId="1ff28f2c-0769-4872-85b2-55a7cf1a6331" providerId="ADAL" clId="{0AAEB126-791C-4509-AD35-6A2C846D7F18}" dt="2023-08-24T19:28:49.639" v="220"/>
          <ac:cxnSpMkLst>
            <pc:docMk/>
            <pc:sldMk cId="3716052402" sldId="256"/>
            <ac:cxnSpMk id="12" creationId="{5A7EFE9C-DAE7-4ECA-BDB2-34E2534B8AB7}"/>
          </ac:cxnSpMkLst>
        </pc:cxnChg>
      </pc:sldChg>
      <pc:sldChg chg="modNotesTx">
        <pc:chgData name="Weitzel, Kelsey" userId="1ff28f2c-0769-4872-85b2-55a7cf1a6331" providerId="ADAL" clId="{0AAEB126-791C-4509-AD35-6A2C846D7F18}" dt="2023-08-24T20:08:32.880" v="282" actId="20577"/>
        <pc:sldMkLst>
          <pc:docMk/>
          <pc:sldMk cId="1877874434" sldId="257"/>
        </pc:sldMkLst>
      </pc:sldChg>
      <pc:sldChg chg="addSp delSp modSp mod delDesignElem modNotesTx">
        <pc:chgData name="Weitzel, Kelsey" userId="1ff28f2c-0769-4872-85b2-55a7cf1a6331" providerId="ADAL" clId="{0AAEB126-791C-4509-AD35-6A2C846D7F18}" dt="2023-08-29T13:44:14.096" v="878" actId="1076"/>
        <pc:sldMkLst>
          <pc:docMk/>
          <pc:sldMk cId="4132107190" sldId="258"/>
        </pc:sldMkLst>
        <pc:spChg chg="mod">
          <ac:chgData name="Weitzel, Kelsey" userId="1ff28f2c-0769-4872-85b2-55a7cf1a6331" providerId="ADAL" clId="{0AAEB126-791C-4509-AD35-6A2C846D7F18}" dt="2023-08-24T19:34:29.952" v="275" actId="26606"/>
          <ac:spMkLst>
            <pc:docMk/>
            <pc:sldMk cId="4132107190" sldId="258"/>
            <ac:spMk id="2" creationId="{00000000-0000-0000-0000-000000000000}"/>
          </ac:spMkLst>
        </pc:spChg>
        <pc:spChg chg="mod ord">
          <ac:chgData name="Weitzel, Kelsey" userId="1ff28f2c-0769-4872-85b2-55a7cf1a6331" providerId="ADAL" clId="{0AAEB126-791C-4509-AD35-6A2C846D7F18}" dt="2023-08-24T19:34:29.952" v="275" actId="26606"/>
          <ac:spMkLst>
            <pc:docMk/>
            <pc:sldMk cId="4132107190" sldId="258"/>
            <ac:spMk id="3" creationId="{00000000-0000-0000-0000-000000000000}"/>
          </ac:spMkLst>
        </pc:spChg>
        <pc:spChg chg="del">
          <ac:chgData name="Weitzel, Kelsey" userId="1ff28f2c-0769-4872-85b2-55a7cf1a6331" providerId="ADAL" clId="{0AAEB126-791C-4509-AD35-6A2C846D7F18}" dt="2023-08-24T19:28:49.639" v="220"/>
          <ac:spMkLst>
            <pc:docMk/>
            <pc:sldMk cId="4132107190" sldId="258"/>
            <ac:spMk id="6" creationId="{B44C3061-D558-447B-A988-09ECE14461D7}"/>
          </ac:spMkLst>
        </pc:spChg>
        <pc:spChg chg="del">
          <ac:chgData name="Weitzel, Kelsey" userId="1ff28f2c-0769-4872-85b2-55a7cf1a6331" providerId="ADAL" clId="{0AAEB126-791C-4509-AD35-6A2C846D7F18}" dt="2023-08-24T19:28:49.639" v="220"/>
          <ac:spMkLst>
            <pc:docMk/>
            <pc:sldMk cId="4132107190" sldId="258"/>
            <ac:spMk id="7" creationId="{59339771-9C8F-497E-8974-E09A86FEEB23}"/>
          </ac:spMkLst>
        </pc:spChg>
        <pc:spChg chg="del">
          <ac:chgData name="Weitzel, Kelsey" userId="1ff28f2c-0769-4872-85b2-55a7cf1a6331" providerId="ADAL" clId="{0AAEB126-791C-4509-AD35-6A2C846D7F18}" dt="2023-08-24T19:28:49.639" v="220"/>
          <ac:spMkLst>
            <pc:docMk/>
            <pc:sldMk cId="4132107190" sldId="258"/>
            <ac:spMk id="8" creationId="{BDB54B0B-6CFB-4B92-A5DC-5DCD05BE5B4D}"/>
          </ac:spMkLst>
        </pc:spChg>
        <pc:spChg chg="add">
          <ac:chgData name="Weitzel, Kelsey" userId="1ff28f2c-0769-4872-85b2-55a7cf1a6331" providerId="ADAL" clId="{0AAEB126-791C-4509-AD35-6A2C846D7F18}" dt="2023-08-24T19:34:29.952" v="275" actId="26606"/>
          <ac:spMkLst>
            <pc:docMk/>
            <pc:sldMk cId="4132107190" sldId="258"/>
            <ac:spMk id="9" creationId="{873ECEC8-0F24-45B8-950F-35FC94BCEAC8}"/>
          </ac:spMkLst>
        </pc:spChg>
        <pc:spChg chg="add">
          <ac:chgData name="Weitzel, Kelsey" userId="1ff28f2c-0769-4872-85b2-55a7cf1a6331" providerId="ADAL" clId="{0AAEB126-791C-4509-AD35-6A2C846D7F18}" dt="2023-08-24T19:34:29.952" v="275" actId="26606"/>
          <ac:spMkLst>
            <pc:docMk/>
            <pc:sldMk cId="4132107190" sldId="258"/>
            <ac:spMk id="13" creationId="{7D417315-0A35-4882-ABD2-ABE3C89E5DCF}"/>
          </ac:spMkLst>
        </pc:spChg>
        <pc:spChg chg="add">
          <ac:chgData name="Weitzel, Kelsey" userId="1ff28f2c-0769-4872-85b2-55a7cf1a6331" providerId="ADAL" clId="{0AAEB126-791C-4509-AD35-6A2C846D7F18}" dt="2023-08-24T19:34:29.952" v="275" actId="26606"/>
          <ac:spMkLst>
            <pc:docMk/>
            <pc:sldMk cId="4132107190" sldId="258"/>
            <ac:spMk id="15" creationId="{8B53612E-ADB2-4457-9688-89506397AF28}"/>
          </ac:spMkLst>
        </pc:spChg>
        <pc:picChg chg="del mod ord modCrop">
          <ac:chgData name="Weitzel, Kelsey" userId="1ff28f2c-0769-4872-85b2-55a7cf1a6331" providerId="ADAL" clId="{0AAEB126-791C-4509-AD35-6A2C846D7F18}" dt="2023-08-29T13:44:09.797" v="876" actId="478"/>
          <ac:picMkLst>
            <pc:docMk/>
            <pc:sldMk cId="4132107190" sldId="258"/>
            <ac:picMk id="4" creationId="{00000000-0000-0000-0000-000000000000}"/>
          </ac:picMkLst>
        </pc:picChg>
        <pc:picChg chg="add mod">
          <ac:chgData name="Weitzel, Kelsey" userId="1ff28f2c-0769-4872-85b2-55a7cf1a6331" providerId="ADAL" clId="{0AAEB126-791C-4509-AD35-6A2C846D7F18}" dt="2023-08-29T13:44:14.096" v="878" actId="1076"/>
          <ac:picMkLst>
            <pc:docMk/>
            <pc:sldMk cId="4132107190" sldId="258"/>
            <ac:picMk id="10" creationId="{3F253021-B60D-BECF-4047-2AD0A6715637}"/>
          </ac:picMkLst>
        </pc:picChg>
        <pc:cxnChg chg="add">
          <ac:chgData name="Weitzel, Kelsey" userId="1ff28f2c-0769-4872-85b2-55a7cf1a6331" providerId="ADAL" clId="{0AAEB126-791C-4509-AD35-6A2C846D7F18}" dt="2023-08-24T19:34:29.952" v="275" actId="26606"/>
          <ac:cxnSpMkLst>
            <pc:docMk/>
            <pc:sldMk cId="4132107190" sldId="258"/>
            <ac:cxnSpMk id="11" creationId="{89EB8C68-FF1B-4849-867B-32D29B19F102}"/>
          </ac:cxnSpMkLst>
        </pc:cxnChg>
      </pc:sldChg>
      <pc:sldChg chg="modNotesTx">
        <pc:chgData name="Weitzel, Kelsey" userId="1ff28f2c-0769-4872-85b2-55a7cf1a6331" providerId="ADAL" clId="{0AAEB126-791C-4509-AD35-6A2C846D7F18}" dt="2023-08-24T20:08:53.648" v="286" actId="20577"/>
        <pc:sldMkLst>
          <pc:docMk/>
          <pc:sldMk cId="1674550269" sldId="259"/>
        </pc:sldMkLst>
      </pc:sldChg>
      <pc:sldChg chg="modSp modNotesTx">
        <pc:chgData name="Weitzel, Kelsey" userId="1ff28f2c-0769-4872-85b2-55a7cf1a6331" providerId="ADAL" clId="{0AAEB126-791C-4509-AD35-6A2C846D7F18}" dt="2023-08-29T13:48:21.647" v="883" actId="20577"/>
        <pc:sldMkLst>
          <pc:docMk/>
          <pc:sldMk cId="413607090" sldId="261"/>
        </pc:sldMkLst>
        <pc:graphicFrameChg chg="mod">
          <ac:chgData name="Weitzel, Kelsey" userId="1ff28f2c-0769-4872-85b2-55a7cf1a6331" providerId="ADAL" clId="{0AAEB126-791C-4509-AD35-6A2C846D7F18}" dt="2023-08-29T13:47:22.217" v="879" actId="20577"/>
          <ac:graphicFrameMkLst>
            <pc:docMk/>
            <pc:sldMk cId="413607090" sldId="261"/>
            <ac:graphicFrameMk id="5" creationId="{78891A08-9345-159F-42FB-5739CD63D1A4}"/>
          </ac:graphicFrameMkLst>
        </pc:graphicFrameChg>
      </pc:sldChg>
      <pc:sldChg chg="addSp delSp modSp mod setBg modNotesTx">
        <pc:chgData name="Weitzel, Kelsey" userId="1ff28f2c-0769-4872-85b2-55a7cf1a6331" providerId="ADAL" clId="{0AAEB126-791C-4509-AD35-6A2C846D7F18}" dt="2023-08-27T22:30:49.396" v="806" actId="12100"/>
        <pc:sldMkLst>
          <pc:docMk/>
          <pc:sldMk cId="807279276" sldId="262"/>
        </pc:sldMkLst>
        <pc:spChg chg="mod">
          <ac:chgData name="Weitzel, Kelsey" userId="1ff28f2c-0769-4872-85b2-55a7cf1a6331" providerId="ADAL" clId="{0AAEB126-791C-4509-AD35-6A2C846D7F18}" dt="2023-08-24T19:28:49.639" v="220"/>
          <ac:spMkLst>
            <pc:docMk/>
            <pc:sldMk cId="807279276" sldId="262"/>
            <ac:spMk id="2" creationId="{00000000-0000-0000-0000-000000000000}"/>
          </ac:spMkLst>
        </pc:spChg>
        <pc:spChg chg="del">
          <ac:chgData name="Weitzel, Kelsey" userId="1ff28f2c-0769-4872-85b2-55a7cf1a6331" providerId="ADAL" clId="{0AAEB126-791C-4509-AD35-6A2C846D7F18}" dt="2023-08-23T20:45:12.255" v="2" actId="26606"/>
          <ac:spMkLst>
            <pc:docMk/>
            <pc:sldMk cId="807279276" sldId="262"/>
            <ac:spMk id="3" creationId="{00000000-0000-0000-0000-000000000000}"/>
          </ac:spMkLst>
        </pc:spChg>
        <pc:graphicFrameChg chg="add mod">
          <ac:chgData name="Weitzel, Kelsey" userId="1ff28f2c-0769-4872-85b2-55a7cf1a6331" providerId="ADAL" clId="{0AAEB126-791C-4509-AD35-6A2C846D7F18}" dt="2023-08-27T22:30:49.396" v="806" actId="12100"/>
          <ac:graphicFrameMkLst>
            <pc:docMk/>
            <pc:sldMk cId="807279276" sldId="262"/>
            <ac:graphicFrameMk id="5" creationId="{D34C008F-EC2F-E4A3-53E0-BD4614D6D351}"/>
          </ac:graphicFrameMkLst>
        </pc:graphicFrameChg>
      </pc:sldChg>
      <pc:sldChg chg="addSp delSp modSp mod modNotesTx">
        <pc:chgData name="Weitzel, Kelsey" userId="1ff28f2c-0769-4872-85b2-55a7cf1a6331" providerId="ADAL" clId="{0AAEB126-791C-4509-AD35-6A2C846D7F18}" dt="2023-08-27T22:30:35.644" v="804" actId="12100"/>
        <pc:sldMkLst>
          <pc:docMk/>
          <pc:sldMk cId="4282210146" sldId="263"/>
        </pc:sldMkLst>
        <pc:spChg chg="mod">
          <ac:chgData name="Weitzel, Kelsey" userId="1ff28f2c-0769-4872-85b2-55a7cf1a6331" providerId="ADAL" clId="{0AAEB126-791C-4509-AD35-6A2C846D7F18}" dt="2023-08-24T19:28:49.639" v="220"/>
          <ac:spMkLst>
            <pc:docMk/>
            <pc:sldMk cId="4282210146" sldId="263"/>
            <ac:spMk id="2" creationId="{00000000-0000-0000-0000-000000000000}"/>
          </ac:spMkLst>
        </pc:spChg>
        <pc:spChg chg="del mod">
          <ac:chgData name="Weitzel, Kelsey" userId="1ff28f2c-0769-4872-85b2-55a7cf1a6331" providerId="ADAL" clId="{0AAEB126-791C-4509-AD35-6A2C846D7F18}" dt="2023-08-27T22:19:10.895" v="753" actId="478"/>
          <ac:spMkLst>
            <pc:docMk/>
            <pc:sldMk cId="4282210146" sldId="263"/>
            <ac:spMk id="3" creationId="{00000000-0000-0000-0000-000000000000}"/>
          </ac:spMkLst>
        </pc:spChg>
        <pc:spChg chg="add del mod">
          <ac:chgData name="Weitzel, Kelsey" userId="1ff28f2c-0769-4872-85b2-55a7cf1a6331" providerId="ADAL" clId="{0AAEB126-791C-4509-AD35-6A2C846D7F18}" dt="2023-08-27T22:19:13.043" v="754" actId="478"/>
          <ac:spMkLst>
            <pc:docMk/>
            <pc:sldMk cId="4282210146" sldId="263"/>
            <ac:spMk id="18" creationId="{4D1A3283-F42D-9221-26AE-A8233D9E525F}"/>
          </ac:spMkLst>
        </pc:spChg>
        <pc:graphicFrameChg chg="add mod">
          <ac:chgData name="Weitzel, Kelsey" userId="1ff28f2c-0769-4872-85b2-55a7cf1a6331" providerId="ADAL" clId="{0AAEB126-791C-4509-AD35-6A2C846D7F18}" dt="2023-08-27T22:30:35.644" v="804" actId="12100"/>
          <ac:graphicFrameMkLst>
            <pc:docMk/>
            <pc:sldMk cId="4282210146" sldId="263"/>
            <ac:graphicFrameMk id="16" creationId="{ED3208F1-EA38-7F3E-3F86-E6BD434CB8E7}"/>
          </ac:graphicFrameMkLst>
        </pc:graphicFrameChg>
        <pc:picChg chg="add del mod">
          <ac:chgData name="Weitzel, Kelsey" userId="1ff28f2c-0769-4872-85b2-55a7cf1a6331" providerId="ADAL" clId="{0AAEB126-791C-4509-AD35-6A2C846D7F18}" dt="2023-08-27T22:19:24.348" v="755" actId="478"/>
          <ac:picMkLst>
            <pc:docMk/>
            <pc:sldMk cId="4282210146" sldId="263"/>
            <ac:picMk id="5" creationId="{AECB2482-C0E3-C483-2ED5-EE9397A19D3E}"/>
          </ac:picMkLst>
        </pc:picChg>
        <pc:picChg chg="add del mod">
          <ac:chgData name="Weitzel, Kelsey" userId="1ff28f2c-0769-4872-85b2-55a7cf1a6331" providerId="ADAL" clId="{0AAEB126-791C-4509-AD35-6A2C846D7F18}" dt="2023-08-27T22:19:24.348" v="755" actId="478"/>
          <ac:picMkLst>
            <pc:docMk/>
            <pc:sldMk cId="4282210146" sldId="263"/>
            <ac:picMk id="7" creationId="{1EC14AEB-CEAB-91B8-D377-758D7B30CA75}"/>
          </ac:picMkLst>
        </pc:picChg>
        <pc:picChg chg="add del mod">
          <ac:chgData name="Weitzel, Kelsey" userId="1ff28f2c-0769-4872-85b2-55a7cf1a6331" providerId="ADAL" clId="{0AAEB126-791C-4509-AD35-6A2C846D7F18}" dt="2023-08-27T22:19:24.348" v="755" actId="478"/>
          <ac:picMkLst>
            <pc:docMk/>
            <pc:sldMk cId="4282210146" sldId="263"/>
            <ac:picMk id="9" creationId="{5CC23D33-64FE-4440-9106-3AF74CE5ACF4}"/>
          </ac:picMkLst>
        </pc:picChg>
        <pc:picChg chg="add del mod">
          <ac:chgData name="Weitzel, Kelsey" userId="1ff28f2c-0769-4872-85b2-55a7cf1a6331" providerId="ADAL" clId="{0AAEB126-791C-4509-AD35-6A2C846D7F18}" dt="2023-08-23T20:48:09.006" v="13" actId="478"/>
          <ac:picMkLst>
            <pc:docMk/>
            <pc:sldMk cId="4282210146" sldId="263"/>
            <ac:picMk id="11" creationId="{BBAEB3A6-72FF-B9AE-3B35-45969DA46BBD}"/>
          </ac:picMkLst>
        </pc:picChg>
        <pc:picChg chg="add del mod">
          <ac:chgData name="Weitzel, Kelsey" userId="1ff28f2c-0769-4872-85b2-55a7cf1a6331" providerId="ADAL" clId="{0AAEB126-791C-4509-AD35-6A2C846D7F18}" dt="2023-08-27T22:19:24.348" v="755" actId="478"/>
          <ac:picMkLst>
            <pc:docMk/>
            <pc:sldMk cId="4282210146" sldId="263"/>
            <ac:picMk id="13" creationId="{A322AAD1-611C-186F-B68F-18AFD2B3C490}"/>
          </ac:picMkLst>
        </pc:picChg>
        <pc:picChg chg="add del mod">
          <ac:chgData name="Weitzel, Kelsey" userId="1ff28f2c-0769-4872-85b2-55a7cf1a6331" providerId="ADAL" clId="{0AAEB126-791C-4509-AD35-6A2C846D7F18}" dt="2023-08-27T22:19:24.348" v="755" actId="478"/>
          <ac:picMkLst>
            <pc:docMk/>
            <pc:sldMk cId="4282210146" sldId="263"/>
            <ac:picMk id="15" creationId="{4B7DD88B-731B-5A41-D504-351D6560F2BD}"/>
          </ac:picMkLst>
        </pc:picChg>
      </pc:sldChg>
      <pc:sldChg chg="addSp delSp modSp mod setBg modNotesTx">
        <pc:chgData name="Weitzel, Kelsey" userId="1ff28f2c-0769-4872-85b2-55a7cf1a6331" providerId="ADAL" clId="{0AAEB126-791C-4509-AD35-6A2C846D7F18}" dt="2023-08-24T20:13:12.398" v="334" actId="20577"/>
        <pc:sldMkLst>
          <pc:docMk/>
          <pc:sldMk cId="4083004751" sldId="264"/>
        </pc:sldMkLst>
        <pc:spChg chg="mod">
          <ac:chgData name="Weitzel, Kelsey" userId="1ff28f2c-0769-4872-85b2-55a7cf1a6331" providerId="ADAL" clId="{0AAEB126-791C-4509-AD35-6A2C846D7F18}" dt="2023-08-24T19:28:49.639" v="220"/>
          <ac:spMkLst>
            <pc:docMk/>
            <pc:sldMk cId="4083004751" sldId="264"/>
            <ac:spMk id="2" creationId="{00000000-0000-0000-0000-000000000000}"/>
          </ac:spMkLst>
        </pc:spChg>
        <pc:spChg chg="del">
          <ac:chgData name="Weitzel, Kelsey" userId="1ff28f2c-0769-4872-85b2-55a7cf1a6331" providerId="ADAL" clId="{0AAEB126-791C-4509-AD35-6A2C846D7F18}" dt="2023-08-23T20:50:39.869" v="18" actId="26606"/>
          <ac:spMkLst>
            <pc:docMk/>
            <pc:sldMk cId="4083004751" sldId="264"/>
            <ac:spMk id="3" creationId="{00000000-0000-0000-0000-000000000000}"/>
          </ac:spMkLst>
        </pc:spChg>
        <pc:graphicFrameChg chg="add">
          <ac:chgData name="Weitzel, Kelsey" userId="1ff28f2c-0769-4872-85b2-55a7cf1a6331" providerId="ADAL" clId="{0AAEB126-791C-4509-AD35-6A2C846D7F18}" dt="2023-08-23T20:50:39.869" v="18" actId="26606"/>
          <ac:graphicFrameMkLst>
            <pc:docMk/>
            <pc:sldMk cId="4083004751" sldId="264"/>
            <ac:graphicFrameMk id="5" creationId="{038FB620-23B4-7F84-A7BD-B1D07FAD733D}"/>
          </ac:graphicFrameMkLst>
        </pc:graphicFrameChg>
      </pc:sldChg>
      <pc:sldChg chg="delSp mod delDesignElem">
        <pc:chgData name="Weitzel, Kelsey" userId="1ff28f2c-0769-4872-85b2-55a7cf1a6331" providerId="ADAL" clId="{0AAEB126-791C-4509-AD35-6A2C846D7F18}" dt="2023-08-24T20:13:28.655" v="335" actId="478"/>
        <pc:sldMkLst>
          <pc:docMk/>
          <pc:sldMk cId="3360523129" sldId="266"/>
        </pc:sldMkLst>
        <pc:spChg chg="del">
          <ac:chgData name="Weitzel, Kelsey" userId="1ff28f2c-0769-4872-85b2-55a7cf1a6331" providerId="ADAL" clId="{0AAEB126-791C-4509-AD35-6A2C846D7F18}" dt="2023-08-24T20:13:28.655" v="335" actId="478"/>
          <ac:spMkLst>
            <pc:docMk/>
            <pc:sldMk cId="3360523129" sldId="266"/>
            <ac:spMk id="3" creationId="{00000000-0000-0000-0000-000000000000}"/>
          </ac:spMkLst>
        </pc:spChg>
        <pc:spChg chg="del">
          <ac:chgData name="Weitzel, Kelsey" userId="1ff28f2c-0769-4872-85b2-55a7cf1a6331" providerId="ADAL" clId="{0AAEB126-791C-4509-AD35-6A2C846D7F18}" dt="2023-08-24T19:28:49.639" v="220"/>
          <ac:spMkLst>
            <pc:docMk/>
            <pc:sldMk cId="3360523129" sldId="266"/>
            <ac:spMk id="10" creationId="{F240A2FC-E2C3-458D-96B4-5DF9028D93A5}"/>
          </ac:spMkLst>
        </pc:spChg>
        <pc:spChg chg="del">
          <ac:chgData name="Weitzel, Kelsey" userId="1ff28f2c-0769-4872-85b2-55a7cf1a6331" providerId="ADAL" clId="{0AAEB126-791C-4509-AD35-6A2C846D7F18}" dt="2023-08-24T19:28:49.639" v="220"/>
          <ac:spMkLst>
            <pc:docMk/>
            <pc:sldMk cId="3360523129" sldId="266"/>
            <ac:spMk id="12" creationId="{5F097929-F3D6-4D1F-8AFC-CF348171A9E1}"/>
          </ac:spMkLst>
        </pc:spChg>
        <pc:spChg chg="del">
          <ac:chgData name="Weitzel, Kelsey" userId="1ff28f2c-0769-4872-85b2-55a7cf1a6331" providerId="ADAL" clId="{0AAEB126-791C-4509-AD35-6A2C846D7F18}" dt="2023-08-24T19:28:49.639" v="220"/>
          <ac:spMkLst>
            <pc:docMk/>
            <pc:sldMk cId="3360523129" sldId="266"/>
            <ac:spMk id="16" creationId="{EE362070-691D-44DB-98D4-BC61774B0E61}"/>
          </ac:spMkLst>
        </pc:spChg>
        <pc:spChg chg="del">
          <ac:chgData name="Weitzel, Kelsey" userId="1ff28f2c-0769-4872-85b2-55a7cf1a6331" providerId="ADAL" clId="{0AAEB126-791C-4509-AD35-6A2C846D7F18}" dt="2023-08-24T19:28:49.639" v="220"/>
          <ac:spMkLst>
            <pc:docMk/>
            <pc:sldMk cId="3360523129" sldId="266"/>
            <ac:spMk id="20" creationId="{3F0CE275-BAEC-48E9-B00C-1B635C68FF8C}"/>
          </ac:spMkLst>
        </pc:spChg>
        <pc:spChg chg="del">
          <ac:chgData name="Weitzel, Kelsey" userId="1ff28f2c-0769-4872-85b2-55a7cf1a6331" providerId="ADAL" clId="{0AAEB126-791C-4509-AD35-6A2C846D7F18}" dt="2023-08-24T19:28:49.639" v="220"/>
          <ac:spMkLst>
            <pc:docMk/>
            <pc:sldMk cId="3360523129" sldId="266"/>
            <ac:spMk id="22" creationId="{A22C524A-01E1-4209-AE20-DA64F7CB1824}"/>
          </ac:spMkLst>
        </pc:spChg>
        <pc:cxnChg chg="del">
          <ac:chgData name="Weitzel, Kelsey" userId="1ff28f2c-0769-4872-85b2-55a7cf1a6331" providerId="ADAL" clId="{0AAEB126-791C-4509-AD35-6A2C846D7F18}" dt="2023-08-24T19:28:49.639" v="220"/>
          <ac:cxnSpMkLst>
            <pc:docMk/>
            <pc:sldMk cId="3360523129" sldId="266"/>
            <ac:cxnSpMk id="14" creationId="{43074C91-9045-414B-B5F9-567DAE3EED25}"/>
          </ac:cxnSpMkLst>
        </pc:cxnChg>
        <pc:cxnChg chg="del">
          <ac:chgData name="Weitzel, Kelsey" userId="1ff28f2c-0769-4872-85b2-55a7cf1a6331" providerId="ADAL" clId="{0AAEB126-791C-4509-AD35-6A2C846D7F18}" dt="2023-08-24T19:28:49.639" v="220"/>
          <ac:cxnSpMkLst>
            <pc:docMk/>
            <pc:sldMk cId="3360523129" sldId="266"/>
            <ac:cxnSpMk id="18" creationId="{5A7EFE9C-DAE7-4ECA-BDB2-34E2534B8AB7}"/>
          </ac:cxnSpMkLst>
        </pc:cxnChg>
      </pc:sldChg>
      <pc:sldChg chg="addSp delSp modSp mod delDesignElem modNotesTx">
        <pc:chgData name="Weitzel, Kelsey" userId="1ff28f2c-0769-4872-85b2-55a7cf1a6331" providerId="ADAL" clId="{0AAEB126-791C-4509-AD35-6A2C846D7F18}" dt="2023-08-24T20:13:49.010" v="337" actId="20577"/>
        <pc:sldMkLst>
          <pc:docMk/>
          <pc:sldMk cId="4033285583" sldId="268"/>
        </pc:sldMkLst>
        <pc:spChg chg="mod">
          <ac:chgData name="Weitzel, Kelsey" userId="1ff28f2c-0769-4872-85b2-55a7cf1a6331" providerId="ADAL" clId="{0AAEB126-791C-4509-AD35-6A2C846D7F18}" dt="2023-08-24T19:29:19.446" v="221" actId="26606"/>
          <ac:spMkLst>
            <pc:docMk/>
            <pc:sldMk cId="4033285583" sldId="268"/>
            <ac:spMk id="2" creationId="{00000000-0000-0000-0000-000000000000}"/>
          </ac:spMkLst>
        </pc:spChg>
        <pc:spChg chg="del">
          <ac:chgData name="Weitzel, Kelsey" userId="1ff28f2c-0769-4872-85b2-55a7cf1a6331" providerId="ADAL" clId="{0AAEB126-791C-4509-AD35-6A2C846D7F18}" dt="2023-08-24T19:28:49.639" v="220"/>
          <ac:spMkLst>
            <pc:docMk/>
            <pc:sldMk cId="4033285583" sldId="268"/>
            <ac:spMk id="9" creationId="{EE1530B0-6F96-46C0-8B3E-3215CB756BE4}"/>
          </ac:spMkLst>
        </pc:spChg>
        <pc:spChg chg="del">
          <ac:chgData name="Weitzel, Kelsey" userId="1ff28f2c-0769-4872-85b2-55a7cf1a6331" providerId="ADAL" clId="{0AAEB126-791C-4509-AD35-6A2C846D7F18}" dt="2023-08-24T19:28:49.639" v="220"/>
          <ac:spMkLst>
            <pc:docMk/>
            <pc:sldMk cId="4033285583" sldId="268"/>
            <ac:spMk id="11" creationId="{754910CF-1B56-45D3-960A-E89F7B3B9131}"/>
          </ac:spMkLst>
        </pc:spChg>
        <pc:spChg chg="del">
          <ac:chgData name="Weitzel, Kelsey" userId="1ff28f2c-0769-4872-85b2-55a7cf1a6331" providerId="ADAL" clId="{0AAEB126-791C-4509-AD35-6A2C846D7F18}" dt="2023-08-24T19:28:49.639" v="220"/>
          <ac:spMkLst>
            <pc:docMk/>
            <pc:sldMk cId="4033285583" sldId="268"/>
            <ac:spMk id="13" creationId="{6669F804-A677-4B75-95F4-A5E4426FB774}"/>
          </ac:spMkLst>
        </pc:spChg>
        <pc:graphicFrameChg chg="del">
          <ac:chgData name="Weitzel, Kelsey" userId="1ff28f2c-0769-4872-85b2-55a7cf1a6331" providerId="ADAL" clId="{0AAEB126-791C-4509-AD35-6A2C846D7F18}" dt="2023-08-24T19:29:19.446" v="221" actId="26606"/>
          <ac:graphicFrameMkLst>
            <pc:docMk/>
            <pc:sldMk cId="4033285583" sldId="268"/>
            <ac:graphicFrameMk id="5" creationId="{783AEE58-EC64-41CD-63D7-A5951076BBBE}"/>
          </ac:graphicFrameMkLst>
        </pc:graphicFrameChg>
        <pc:graphicFrameChg chg="add">
          <ac:chgData name="Weitzel, Kelsey" userId="1ff28f2c-0769-4872-85b2-55a7cf1a6331" providerId="ADAL" clId="{0AAEB126-791C-4509-AD35-6A2C846D7F18}" dt="2023-08-24T19:29:19.446" v="221" actId="26606"/>
          <ac:graphicFrameMkLst>
            <pc:docMk/>
            <pc:sldMk cId="4033285583" sldId="268"/>
            <ac:graphicFrameMk id="7" creationId="{78B3A53F-2523-C861-1EBF-CF339372224F}"/>
          </ac:graphicFrameMkLst>
        </pc:graphicFrameChg>
      </pc:sldChg>
      <pc:sldChg chg="modSp mod ord">
        <pc:chgData name="Weitzel, Kelsey" userId="1ff28f2c-0769-4872-85b2-55a7cf1a6331" providerId="ADAL" clId="{0AAEB126-791C-4509-AD35-6A2C846D7F18}" dt="2023-08-24T20:22:53.400" v="477" actId="20577"/>
        <pc:sldMkLst>
          <pc:docMk/>
          <pc:sldMk cId="2352215534" sldId="270"/>
        </pc:sldMkLst>
        <pc:spChg chg="mod">
          <ac:chgData name="Weitzel, Kelsey" userId="1ff28f2c-0769-4872-85b2-55a7cf1a6331" providerId="ADAL" clId="{0AAEB126-791C-4509-AD35-6A2C846D7F18}" dt="2023-08-24T20:22:53.400" v="477" actId="20577"/>
          <ac:spMkLst>
            <pc:docMk/>
            <pc:sldMk cId="2352215534" sldId="270"/>
            <ac:spMk id="2" creationId="{00000000-0000-0000-0000-000000000000}"/>
          </ac:spMkLst>
        </pc:spChg>
        <pc:spChg chg="mod">
          <ac:chgData name="Weitzel, Kelsey" userId="1ff28f2c-0769-4872-85b2-55a7cf1a6331" providerId="ADAL" clId="{0AAEB126-791C-4509-AD35-6A2C846D7F18}" dt="2023-08-24T19:28:49.639" v="220"/>
          <ac:spMkLst>
            <pc:docMk/>
            <pc:sldMk cId="2352215534" sldId="270"/>
            <ac:spMk id="3" creationId="{00000000-0000-0000-0000-000000000000}"/>
          </ac:spMkLst>
        </pc:spChg>
      </pc:sldChg>
      <pc:sldChg chg="addSp delSp modSp mod delDesignElem modNotesTx">
        <pc:chgData name="Weitzel, Kelsey" userId="1ff28f2c-0769-4872-85b2-55a7cf1a6331" providerId="ADAL" clId="{0AAEB126-791C-4509-AD35-6A2C846D7F18}" dt="2023-08-24T20:16:03.846" v="427" actId="20577"/>
        <pc:sldMkLst>
          <pc:docMk/>
          <pc:sldMk cId="3774916" sldId="271"/>
        </pc:sldMkLst>
        <pc:spChg chg="mod">
          <ac:chgData name="Weitzel, Kelsey" userId="1ff28f2c-0769-4872-85b2-55a7cf1a6331" providerId="ADAL" clId="{0AAEB126-791C-4509-AD35-6A2C846D7F18}" dt="2023-08-24T19:30:11.077" v="226" actId="404"/>
          <ac:spMkLst>
            <pc:docMk/>
            <pc:sldMk cId="3774916" sldId="271"/>
            <ac:spMk id="2" creationId="{00000000-0000-0000-0000-000000000000}"/>
          </ac:spMkLst>
        </pc:spChg>
        <pc:spChg chg="add del mod">
          <ac:chgData name="Weitzel, Kelsey" userId="1ff28f2c-0769-4872-85b2-55a7cf1a6331" providerId="ADAL" clId="{0AAEB126-791C-4509-AD35-6A2C846D7F18}" dt="2023-08-24T20:14:46.513" v="348" actId="478"/>
          <ac:spMkLst>
            <pc:docMk/>
            <pc:sldMk cId="3774916" sldId="271"/>
            <ac:spMk id="4" creationId="{8B513111-8B11-2363-6D38-787D6B53BF3A}"/>
          </ac:spMkLst>
        </pc:spChg>
        <pc:spChg chg="del">
          <ac:chgData name="Weitzel, Kelsey" userId="1ff28f2c-0769-4872-85b2-55a7cf1a6331" providerId="ADAL" clId="{0AAEB126-791C-4509-AD35-6A2C846D7F18}" dt="2023-08-24T19:28:49.639" v="220"/>
          <ac:spMkLst>
            <pc:docMk/>
            <pc:sldMk cId="3774916" sldId="271"/>
            <ac:spMk id="9" creationId="{EE1530B0-6F96-46C0-8B3E-3215CB756BE4}"/>
          </ac:spMkLst>
        </pc:spChg>
        <pc:spChg chg="del">
          <ac:chgData name="Weitzel, Kelsey" userId="1ff28f2c-0769-4872-85b2-55a7cf1a6331" providerId="ADAL" clId="{0AAEB126-791C-4509-AD35-6A2C846D7F18}" dt="2023-08-24T19:28:49.639" v="220"/>
          <ac:spMkLst>
            <pc:docMk/>
            <pc:sldMk cId="3774916" sldId="271"/>
            <ac:spMk id="11" creationId="{754910CF-1B56-45D3-960A-E89F7B3B9131}"/>
          </ac:spMkLst>
        </pc:spChg>
        <pc:spChg chg="del">
          <ac:chgData name="Weitzel, Kelsey" userId="1ff28f2c-0769-4872-85b2-55a7cf1a6331" providerId="ADAL" clId="{0AAEB126-791C-4509-AD35-6A2C846D7F18}" dt="2023-08-24T19:28:49.639" v="220"/>
          <ac:spMkLst>
            <pc:docMk/>
            <pc:sldMk cId="3774916" sldId="271"/>
            <ac:spMk id="13" creationId="{6669F804-A677-4B75-95F4-A5E4426FB774}"/>
          </ac:spMkLst>
        </pc:spChg>
        <pc:graphicFrameChg chg="mod modGraphic">
          <ac:chgData name="Weitzel, Kelsey" userId="1ff28f2c-0769-4872-85b2-55a7cf1a6331" providerId="ADAL" clId="{0AAEB126-791C-4509-AD35-6A2C846D7F18}" dt="2023-08-24T20:15:47.866" v="425" actId="14100"/>
          <ac:graphicFrameMkLst>
            <pc:docMk/>
            <pc:sldMk cId="3774916" sldId="271"/>
            <ac:graphicFrameMk id="5" creationId="{A9592762-C419-89D0-1FAB-CD26F845823A}"/>
          </ac:graphicFrameMkLst>
        </pc:graphicFrameChg>
      </pc:sldChg>
      <pc:sldChg chg="addSp delSp modSp mod delDesignElem modNotesTx">
        <pc:chgData name="Weitzel, Kelsey" userId="1ff28f2c-0769-4872-85b2-55a7cf1a6331" providerId="ADAL" clId="{0AAEB126-791C-4509-AD35-6A2C846D7F18}" dt="2023-08-24T20:16:29.919" v="429" actId="20577"/>
        <pc:sldMkLst>
          <pc:docMk/>
          <pc:sldMk cId="110765132" sldId="272"/>
        </pc:sldMkLst>
        <pc:spChg chg="mod">
          <ac:chgData name="Weitzel, Kelsey" userId="1ff28f2c-0769-4872-85b2-55a7cf1a6331" providerId="ADAL" clId="{0AAEB126-791C-4509-AD35-6A2C846D7F18}" dt="2023-08-24T19:29:31.799" v="222" actId="26606"/>
          <ac:spMkLst>
            <pc:docMk/>
            <pc:sldMk cId="110765132" sldId="272"/>
            <ac:spMk id="2" creationId="{00000000-0000-0000-0000-000000000000}"/>
          </ac:spMkLst>
        </pc:spChg>
        <pc:spChg chg="del">
          <ac:chgData name="Weitzel, Kelsey" userId="1ff28f2c-0769-4872-85b2-55a7cf1a6331" providerId="ADAL" clId="{0AAEB126-791C-4509-AD35-6A2C846D7F18}" dt="2023-08-24T19:29:31.799" v="222" actId="26606"/>
          <ac:spMkLst>
            <pc:docMk/>
            <pc:sldMk cId="110765132" sldId="272"/>
            <ac:spMk id="3" creationId="{00000000-0000-0000-0000-000000000000}"/>
          </ac:spMkLst>
        </pc:spChg>
        <pc:spChg chg="del">
          <ac:chgData name="Weitzel, Kelsey" userId="1ff28f2c-0769-4872-85b2-55a7cf1a6331" providerId="ADAL" clId="{0AAEB126-791C-4509-AD35-6A2C846D7F18}" dt="2023-08-24T19:28:49.639" v="220"/>
          <ac:spMkLst>
            <pc:docMk/>
            <pc:sldMk cId="110765132" sldId="272"/>
            <ac:spMk id="8" creationId="{3741B58E-3B65-4A01-A276-975AB2CF8A08}"/>
          </ac:spMkLst>
        </pc:spChg>
        <pc:spChg chg="del">
          <ac:chgData name="Weitzel, Kelsey" userId="1ff28f2c-0769-4872-85b2-55a7cf1a6331" providerId="ADAL" clId="{0AAEB126-791C-4509-AD35-6A2C846D7F18}" dt="2023-08-24T19:28:49.639" v="220"/>
          <ac:spMkLst>
            <pc:docMk/>
            <pc:sldMk cId="110765132" sldId="272"/>
            <ac:spMk id="10" creationId="{7AAC67C3-831B-4AB1-A259-DFB839CAFAFC}"/>
          </ac:spMkLst>
        </pc:spChg>
        <pc:spChg chg="del">
          <ac:chgData name="Weitzel, Kelsey" userId="1ff28f2c-0769-4872-85b2-55a7cf1a6331" providerId="ADAL" clId="{0AAEB126-791C-4509-AD35-6A2C846D7F18}" dt="2023-08-24T19:28:49.639" v="220"/>
          <ac:spMkLst>
            <pc:docMk/>
            <pc:sldMk cId="110765132" sldId="272"/>
            <ac:spMk id="12" creationId="{054B3F04-9EAC-45C0-B3CE-0387EEA10A0C}"/>
          </ac:spMkLst>
        </pc:spChg>
        <pc:graphicFrameChg chg="add">
          <ac:chgData name="Weitzel, Kelsey" userId="1ff28f2c-0769-4872-85b2-55a7cf1a6331" providerId="ADAL" clId="{0AAEB126-791C-4509-AD35-6A2C846D7F18}" dt="2023-08-24T19:29:31.799" v="222" actId="26606"/>
          <ac:graphicFrameMkLst>
            <pc:docMk/>
            <pc:sldMk cId="110765132" sldId="272"/>
            <ac:graphicFrameMk id="5" creationId="{84C04AB5-6E36-A0F4-4751-A90AB685EA86}"/>
          </ac:graphicFrameMkLst>
        </pc:graphicFrameChg>
      </pc:sldChg>
      <pc:sldChg chg="addSp delSp modSp mod delDesignElem modNotesTx">
        <pc:chgData name="Weitzel, Kelsey" userId="1ff28f2c-0769-4872-85b2-55a7cf1a6331" providerId="ADAL" clId="{0AAEB126-791C-4509-AD35-6A2C846D7F18}" dt="2023-08-24T20:18:45.905" v="431" actId="20577"/>
        <pc:sldMkLst>
          <pc:docMk/>
          <pc:sldMk cId="3572221916" sldId="273"/>
        </pc:sldMkLst>
        <pc:spChg chg="mod">
          <ac:chgData name="Weitzel, Kelsey" userId="1ff28f2c-0769-4872-85b2-55a7cf1a6331" providerId="ADAL" clId="{0AAEB126-791C-4509-AD35-6A2C846D7F18}" dt="2023-08-24T19:30:19.021" v="227" actId="26606"/>
          <ac:spMkLst>
            <pc:docMk/>
            <pc:sldMk cId="3572221916" sldId="273"/>
            <ac:spMk id="2" creationId="{00000000-0000-0000-0000-000000000000}"/>
          </ac:spMkLst>
        </pc:spChg>
        <pc:spChg chg="del">
          <ac:chgData name="Weitzel, Kelsey" userId="1ff28f2c-0769-4872-85b2-55a7cf1a6331" providerId="ADAL" clId="{0AAEB126-791C-4509-AD35-6A2C846D7F18}" dt="2023-08-24T19:30:19.021" v="227" actId="26606"/>
          <ac:spMkLst>
            <pc:docMk/>
            <pc:sldMk cId="3572221916" sldId="273"/>
            <ac:spMk id="3" creationId="{00000000-0000-0000-0000-000000000000}"/>
          </ac:spMkLst>
        </pc:spChg>
        <pc:spChg chg="del">
          <ac:chgData name="Weitzel, Kelsey" userId="1ff28f2c-0769-4872-85b2-55a7cf1a6331" providerId="ADAL" clId="{0AAEB126-791C-4509-AD35-6A2C846D7F18}" dt="2023-08-24T19:28:49.639" v="220"/>
          <ac:spMkLst>
            <pc:docMk/>
            <pc:sldMk cId="3572221916" sldId="273"/>
            <ac:spMk id="8" creationId="{3741B58E-3B65-4A01-A276-975AB2CF8A08}"/>
          </ac:spMkLst>
        </pc:spChg>
        <pc:spChg chg="del">
          <ac:chgData name="Weitzel, Kelsey" userId="1ff28f2c-0769-4872-85b2-55a7cf1a6331" providerId="ADAL" clId="{0AAEB126-791C-4509-AD35-6A2C846D7F18}" dt="2023-08-24T19:28:49.639" v="220"/>
          <ac:spMkLst>
            <pc:docMk/>
            <pc:sldMk cId="3572221916" sldId="273"/>
            <ac:spMk id="10" creationId="{7AAC67C3-831B-4AB1-A259-DFB839CAFAFC}"/>
          </ac:spMkLst>
        </pc:spChg>
        <pc:spChg chg="del">
          <ac:chgData name="Weitzel, Kelsey" userId="1ff28f2c-0769-4872-85b2-55a7cf1a6331" providerId="ADAL" clId="{0AAEB126-791C-4509-AD35-6A2C846D7F18}" dt="2023-08-24T19:28:49.639" v="220"/>
          <ac:spMkLst>
            <pc:docMk/>
            <pc:sldMk cId="3572221916" sldId="273"/>
            <ac:spMk id="12" creationId="{054B3F04-9EAC-45C0-B3CE-0387EEA10A0C}"/>
          </ac:spMkLst>
        </pc:spChg>
        <pc:graphicFrameChg chg="add">
          <ac:chgData name="Weitzel, Kelsey" userId="1ff28f2c-0769-4872-85b2-55a7cf1a6331" providerId="ADAL" clId="{0AAEB126-791C-4509-AD35-6A2C846D7F18}" dt="2023-08-24T19:30:19.021" v="227" actId="26606"/>
          <ac:graphicFrameMkLst>
            <pc:docMk/>
            <pc:sldMk cId="3572221916" sldId="273"/>
            <ac:graphicFrameMk id="5" creationId="{0566BFF9-8A8F-3072-09BA-1DCCA63665CC}"/>
          </ac:graphicFrameMkLst>
        </pc:graphicFrameChg>
      </pc:sldChg>
      <pc:sldChg chg="addSp delSp modSp mod delDesignElem modNotesTx">
        <pc:chgData name="Weitzel, Kelsey" userId="1ff28f2c-0769-4872-85b2-55a7cf1a6331" providerId="ADAL" clId="{0AAEB126-791C-4509-AD35-6A2C846D7F18}" dt="2023-08-24T20:19:16.846" v="437" actId="20577"/>
        <pc:sldMkLst>
          <pc:docMk/>
          <pc:sldMk cId="753553855" sldId="274"/>
        </pc:sldMkLst>
        <pc:spChg chg="mod">
          <ac:chgData name="Weitzel, Kelsey" userId="1ff28f2c-0769-4872-85b2-55a7cf1a6331" providerId="ADAL" clId="{0AAEB126-791C-4509-AD35-6A2C846D7F18}" dt="2023-08-24T19:30:39.921" v="230" actId="26606"/>
          <ac:spMkLst>
            <pc:docMk/>
            <pc:sldMk cId="753553855" sldId="274"/>
            <ac:spMk id="2" creationId="{00000000-0000-0000-0000-000000000000}"/>
          </ac:spMkLst>
        </pc:spChg>
        <pc:spChg chg="mod ord">
          <ac:chgData name="Weitzel, Kelsey" userId="1ff28f2c-0769-4872-85b2-55a7cf1a6331" providerId="ADAL" clId="{0AAEB126-791C-4509-AD35-6A2C846D7F18}" dt="2023-08-24T19:30:39.921" v="230" actId="26606"/>
          <ac:spMkLst>
            <pc:docMk/>
            <pc:sldMk cId="753553855" sldId="274"/>
            <ac:spMk id="3" creationId="{00000000-0000-0000-0000-000000000000}"/>
          </ac:spMkLst>
        </pc:spChg>
        <pc:spChg chg="add">
          <ac:chgData name="Weitzel, Kelsey" userId="1ff28f2c-0769-4872-85b2-55a7cf1a6331" providerId="ADAL" clId="{0AAEB126-791C-4509-AD35-6A2C846D7F18}" dt="2023-08-24T19:30:39.921" v="230" actId="26606"/>
          <ac:spMkLst>
            <pc:docMk/>
            <pc:sldMk cId="753553855" sldId="274"/>
            <ac:spMk id="6" creationId="{D40791F6-715D-481A-9C4A-3645AECFD5A0}"/>
          </ac:spMkLst>
        </pc:spChg>
        <pc:spChg chg="add">
          <ac:chgData name="Weitzel, Kelsey" userId="1ff28f2c-0769-4872-85b2-55a7cf1a6331" providerId="ADAL" clId="{0AAEB126-791C-4509-AD35-6A2C846D7F18}" dt="2023-08-24T19:30:39.921" v="230" actId="26606"/>
          <ac:spMkLst>
            <pc:docMk/>
            <pc:sldMk cId="753553855" sldId="274"/>
            <ac:spMk id="8" creationId="{CADA4CA0-9A57-4FBE-A9E5-24DFC23C3F1A}"/>
          </ac:spMkLst>
        </pc:spChg>
        <pc:spChg chg="del">
          <ac:chgData name="Weitzel, Kelsey" userId="1ff28f2c-0769-4872-85b2-55a7cf1a6331" providerId="ADAL" clId="{0AAEB126-791C-4509-AD35-6A2C846D7F18}" dt="2023-08-24T19:28:49.639" v="220"/>
          <ac:spMkLst>
            <pc:docMk/>
            <pc:sldMk cId="753553855" sldId="274"/>
            <ac:spMk id="9" creationId="{0AB6E427-3F73-4C06-A5D5-AE52C3883B50}"/>
          </ac:spMkLst>
        </pc:spChg>
        <pc:spChg chg="del">
          <ac:chgData name="Weitzel, Kelsey" userId="1ff28f2c-0769-4872-85b2-55a7cf1a6331" providerId="ADAL" clId="{0AAEB126-791C-4509-AD35-6A2C846D7F18}" dt="2023-08-24T19:28:49.639" v="220"/>
          <ac:spMkLst>
            <pc:docMk/>
            <pc:sldMk cId="753553855" sldId="274"/>
            <ac:spMk id="11" creationId="{D8C9BDAA-0390-4B39-9B5C-BC95E5120DA4}"/>
          </ac:spMkLst>
        </pc:spChg>
        <pc:spChg chg="del">
          <ac:chgData name="Weitzel, Kelsey" userId="1ff28f2c-0769-4872-85b2-55a7cf1a6331" providerId="ADAL" clId="{0AAEB126-791C-4509-AD35-6A2C846D7F18}" dt="2023-08-24T19:28:49.639" v="220"/>
          <ac:spMkLst>
            <pc:docMk/>
            <pc:sldMk cId="753553855" sldId="274"/>
            <ac:spMk id="13" creationId="{F9DB1FE5-9D46-433B-99D1-2F1B8DC79855}"/>
          </ac:spMkLst>
        </pc:spChg>
        <pc:spChg chg="add">
          <ac:chgData name="Weitzel, Kelsey" userId="1ff28f2c-0769-4872-85b2-55a7cf1a6331" providerId="ADAL" clId="{0AAEB126-791C-4509-AD35-6A2C846D7F18}" dt="2023-08-24T19:30:39.921" v="230" actId="26606"/>
          <ac:spMkLst>
            <pc:docMk/>
            <pc:sldMk cId="753553855" sldId="274"/>
            <ac:spMk id="15" creationId="{811CBAFA-D7E0-40A7-BB94-2C05304B407B}"/>
          </ac:spMkLst>
        </pc:spChg>
        <pc:picChg chg="mod">
          <ac:chgData name="Weitzel, Kelsey" userId="1ff28f2c-0769-4872-85b2-55a7cf1a6331" providerId="ADAL" clId="{0AAEB126-791C-4509-AD35-6A2C846D7F18}" dt="2023-08-24T19:30:39.921" v="230" actId="26606"/>
          <ac:picMkLst>
            <pc:docMk/>
            <pc:sldMk cId="753553855" sldId="274"/>
            <ac:picMk id="4" creationId="{00000000-0000-0000-0000-000000000000}"/>
          </ac:picMkLst>
        </pc:picChg>
        <pc:cxnChg chg="add">
          <ac:chgData name="Weitzel, Kelsey" userId="1ff28f2c-0769-4872-85b2-55a7cf1a6331" providerId="ADAL" clId="{0AAEB126-791C-4509-AD35-6A2C846D7F18}" dt="2023-08-24T19:30:39.921" v="230" actId="26606"/>
          <ac:cxnSpMkLst>
            <pc:docMk/>
            <pc:sldMk cId="753553855" sldId="274"/>
            <ac:cxnSpMk id="7" creationId="{740F83A4-FAC4-4867-95A5-BBFD280C7BF5}"/>
          </ac:cxnSpMkLst>
        </pc:cxnChg>
      </pc:sldChg>
      <pc:sldChg chg="addSp delSp modSp mod delDesignElem modNotesTx">
        <pc:chgData name="Weitzel, Kelsey" userId="1ff28f2c-0769-4872-85b2-55a7cf1a6331" providerId="ADAL" clId="{0AAEB126-791C-4509-AD35-6A2C846D7F18}" dt="2023-08-24T20:21:30.501" v="445" actId="20577"/>
        <pc:sldMkLst>
          <pc:docMk/>
          <pc:sldMk cId="3339051743" sldId="275"/>
        </pc:sldMkLst>
        <pc:spChg chg="mod">
          <ac:chgData name="Weitzel, Kelsey" userId="1ff28f2c-0769-4872-85b2-55a7cf1a6331" providerId="ADAL" clId="{0AAEB126-791C-4509-AD35-6A2C846D7F18}" dt="2023-08-24T19:31:08.984" v="235" actId="26606"/>
          <ac:spMkLst>
            <pc:docMk/>
            <pc:sldMk cId="3339051743" sldId="275"/>
            <ac:spMk id="2" creationId="{00000000-0000-0000-0000-000000000000}"/>
          </ac:spMkLst>
        </pc:spChg>
        <pc:spChg chg="mod ord">
          <ac:chgData name="Weitzel, Kelsey" userId="1ff28f2c-0769-4872-85b2-55a7cf1a6331" providerId="ADAL" clId="{0AAEB126-791C-4509-AD35-6A2C846D7F18}" dt="2023-08-24T19:31:08.984" v="235" actId="26606"/>
          <ac:spMkLst>
            <pc:docMk/>
            <pc:sldMk cId="3339051743" sldId="275"/>
            <ac:spMk id="3" creationId="{00000000-0000-0000-0000-000000000000}"/>
          </ac:spMkLst>
        </pc:spChg>
        <pc:spChg chg="add del">
          <ac:chgData name="Weitzel, Kelsey" userId="1ff28f2c-0769-4872-85b2-55a7cf1a6331" providerId="ADAL" clId="{0AAEB126-791C-4509-AD35-6A2C846D7F18}" dt="2023-08-24T19:30:52.399" v="232" actId="26606"/>
          <ac:spMkLst>
            <pc:docMk/>
            <pc:sldMk cId="3339051743" sldId="275"/>
            <ac:spMk id="6" creationId="{D40791F6-715D-481A-9C4A-3645AECFD5A0}"/>
          </ac:spMkLst>
        </pc:spChg>
        <pc:spChg chg="add del">
          <ac:chgData name="Weitzel, Kelsey" userId="1ff28f2c-0769-4872-85b2-55a7cf1a6331" providerId="ADAL" clId="{0AAEB126-791C-4509-AD35-6A2C846D7F18}" dt="2023-08-24T19:30:52.399" v="232" actId="26606"/>
          <ac:spMkLst>
            <pc:docMk/>
            <pc:sldMk cId="3339051743" sldId="275"/>
            <ac:spMk id="8" creationId="{CADA4CA0-9A57-4FBE-A9E5-24DFC23C3F1A}"/>
          </ac:spMkLst>
        </pc:spChg>
        <pc:spChg chg="del">
          <ac:chgData name="Weitzel, Kelsey" userId="1ff28f2c-0769-4872-85b2-55a7cf1a6331" providerId="ADAL" clId="{0AAEB126-791C-4509-AD35-6A2C846D7F18}" dt="2023-08-24T19:28:49.639" v="220"/>
          <ac:spMkLst>
            <pc:docMk/>
            <pc:sldMk cId="3339051743" sldId="275"/>
            <ac:spMk id="9" creationId="{0AB6E427-3F73-4C06-A5D5-AE52C3883B50}"/>
          </ac:spMkLst>
        </pc:spChg>
        <pc:spChg chg="del">
          <ac:chgData name="Weitzel, Kelsey" userId="1ff28f2c-0769-4872-85b2-55a7cf1a6331" providerId="ADAL" clId="{0AAEB126-791C-4509-AD35-6A2C846D7F18}" dt="2023-08-24T19:28:49.639" v="220"/>
          <ac:spMkLst>
            <pc:docMk/>
            <pc:sldMk cId="3339051743" sldId="275"/>
            <ac:spMk id="11" creationId="{D8C9BDAA-0390-4B39-9B5C-BC95E5120DA4}"/>
          </ac:spMkLst>
        </pc:spChg>
        <pc:spChg chg="del">
          <ac:chgData name="Weitzel, Kelsey" userId="1ff28f2c-0769-4872-85b2-55a7cf1a6331" providerId="ADAL" clId="{0AAEB126-791C-4509-AD35-6A2C846D7F18}" dt="2023-08-24T19:28:49.639" v="220"/>
          <ac:spMkLst>
            <pc:docMk/>
            <pc:sldMk cId="3339051743" sldId="275"/>
            <ac:spMk id="13" creationId="{F9DB1FE5-9D46-433B-99D1-2F1B8DC79855}"/>
          </ac:spMkLst>
        </pc:spChg>
        <pc:spChg chg="add del">
          <ac:chgData name="Weitzel, Kelsey" userId="1ff28f2c-0769-4872-85b2-55a7cf1a6331" providerId="ADAL" clId="{0AAEB126-791C-4509-AD35-6A2C846D7F18}" dt="2023-08-24T19:30:52.399" v="232" actId="26606"/>
          <ac:spMkLst>
            <pc:docMk/>
            <pc:sldMk cId="3339051743" sldId="275"/>
            <ac:spMk id="15" creationId="{811CBAFA-D7E0-40A7-BB94-2C05304B407B}"/>
          </ac:spMkLst>
        </pc:spChg>
        <pc:spChg chg="add del">
          <ac:chgData name="Weitzel, Kelsey" userId="1ff28f2c-0769-4872-85b2-55a7cf1a6331" providerId="ADAL" clId="{0AAEB126-791C-4509-AD35-6A2C846D7F18}" dt="2023-08-24T19:31:08.984" v="235" actId="26606"/>
          <ac:spMkLst>
            <pc:docMk/>
            <pc:sldMk cId="3339051743" sldId="275"/>
            <ac:spMk id="17" creationId="{08CB54FC-0B2A-4107-9A70-958B90B76585}"/>
          </ac:spMkLst>
        </pc:spChg>
        <pc:spChg chg="add del">
          <ac:chgData name="Weitzel, Kelsey" userId="1ff28f2c-0769-4872-85b2-55a7cf1a6331" providerId="ADAL" clId="{0AAEB126-791C-4509-AD35-6A2C846D7F18}" dt="2023-08-24T19:31:08.984" v="235" actId="26606"/>
          <ac:spMkLst>
            <pc:docMk/>
            <pc:sldMk cId="3339051743" sldId="275"/>
            <ac:spMk id="19" creationId="{6587DBF8-5C50-4034-8B79-FE54A01A8E15}"/>
          </ac:spMkLst>
        </pc:spChg>
        <pc:spChg chg="add del">
          <ac:chgData name="Weitzel, Kelsey" userId="1ff28f2c-0769-4872-85b2-55a7cf1a6331" providerId="ADAL" clId="{0AAEB126-791C-4509-AD35-6A2C846D7F18}" dt="2023-08-24T19:31:08.984" v="235" actId="26606"/>
          <ac:spMkLst>
            <pc:docMk/>
            <pc:sldMk cId="3339051743" sldId="275"/>
            <ac:spMk id="20" creationId="{14720853-E885-4BE5-BFE2-24004CEF6952}"/>
          </ac:spMkLst>
        </pc:spChg>
        <pc:spChg chg="add">
          <ac:chgData name="Weitzel, Kelsey" userId="1ff28f2c-0769-4872-85b2-55a7cf1a6331" providerId="ADAL" clId="{0AAEB126-791C-4509-AD35-6A2C846D7F18}" dt="2023-08-24T19:31:08.984" v="235" actId="26606"/>
          <ac:spMkLst>
            <pc:docMk/>
            <pc:sldMk cId="3339051743" sldId="275"/>
            <ac:spMk id="25" creationId="{873ECEC8-0F24-45B8-950F-35FC94BCEAC8}"/>
          </ac:spMkLst>
        </pc:spChg>
        <pc:spChg chg="add">
          <ac:chgData name="Weitzel, Kelsey" userId="1ff28f2c-0769-4872-85b2-55a7cf1a6331" providerId="ADAL" clId="{0AAEB126-791C-4509-AD35-6A2C846D7F18}" dt="2023-08-24T19:31:08.984" v="235" actId="26606"/>
          <ac:spMkLst>
            <pc:docMk/>
            <pc:sldMk cId="3339051743" sldId="275"/>
            <ac:spMk id="29" creationId="{7D417315-0A35-4882-ABD2-ABE3C89E5DCF}"/>
          </ac:spMkLst>
        </pc:spChg>
        <pc:spChg chg="add">
          <ac:chgData name="Weitzel, Kelsey" userId="1ff28f2c-0769-4872-85b2-55a7cf1a6331" providerId="ADAL" clId="{0AAEB126-791C-4509-AD35-6A2C846D7F18}" dt="2023-08-24T19:31:08.984" v="235" actId="26606"/>
          <ac:spMkLst>
            <pc:docMk/>
            <pc:sldMk cId="3339051743" sldId="275"/>
            <ac:spMk id="31" creationId="{8B53612E-ADB2-4457-9688-89506397AF28}"/>
          </ac:spMkLst>
        </pc:spChg>
        <pc:picChg chg="mod modCrop">
          <ac:chgData name="Weitzel, Kelsey" userId="1ff28f2c-0769-4872-85b2-55a7cf1a6331" providerId="ADAL" clId="{0AAEB126-791C-4509-AD35-6A2C846D7F18}" dt="2023-08-24T20:21:09.548" v="443" actId="732"/>
          <ac:picMkLst>
            <pc:docMk/>
            <pc:sldMk cId="3339051743" sldId="275"/>
            <ac:picMk id="4" creationId="{00000000-0000-0000-0000-000000000000}"/>
          </ac:picMkLst>
        </pc:picChg>
        <pc:cxnChg chg="add del">
          <ac:chgData name="Weitzel, Kelsey" userId="1ff28f2c-0769-4872-85b2-55a7cf1a6331" providerId="ADAL" clId="{0AAEB126-791C-4509-AD35-6A2C846D7F18}" dt="2023-08-24T19:30:52.399" v="232" actId="26606"/>
          <ac:cxnSpMkLst>
            <pc:docMk/>
            <pc:sldMk cId="3339051743" sldId="275"/>
            <ac:cxnSpMk id="7" creationId="{740F83A4-FAC4-4867-95A5-BBFD280C7BF5}"/>
          </ac:cxnSpMkLst>
        </pc:cxnChg>
        <pc:cxnChg chg="add del">
          <ac:chgData name="Weitzel, Kelsey" userId="1ff28f2c-0769-4872-85b2-55a7cf1a6331" providerId="ADAL" clId="{0AAEB126-791C-4509-AD35-6A2C846D7F18}" dt="2023-08-24T19:31:08.984" v="235" actId="26606"/>
          <ac:cxnSpMkLst>
            <pc:docMk/>
            <pc:sldMk cId="3339051743" sldId="275"/>
            <ac:cxnSpMk id="18" creationId="{7855A9B5-1710-4B19-B0F1-CDFDD4ED5B7E}"/>
          </ac:cxnSpMkLst>
        </pc:cxnChg>
        <pc:cxnChg chg="add">
          <ac:chgData name="Weitzel, Kelsey" userId="1ff28f2c-0769-4872-85b2-55a7cf1a6331" providerId="ADAL" clId="{0AAEB126-791C-4509-AD35-6A2C846D7F18}" dt="2023-08-24T19:31:08.984" v="235" actId="26606"/>
          <ac:cxnSpMkLst>
            <pc:docMk/>
            <pc:sldMk cId="3339051743" sldId="275"/>
            <ac:cxnSpMk id="27" creationId="{89EB8C68-FF1B-4849-867B-32D29B19F102}"/>
          </ac:cxnSpMkLst>
        </pc:cxnChg>
      </pc:sldChg>
      <pc:sldChg chg="delSp modSp mod delDesignElem modNotesTx">
        <pc:chgData name="Weitzel, Kelsey" userId="1ff28f2c-0769-4872-85b2-55a7cf1a6331" providerId="ADAL" clId="{0AAEB126-791C-4509-AD35-6A2C846D7F18}" dt="2023-08-24T20:18:59.486" v="435" actId="20577"/>
        <pc:sldMkLst>
          <pc:docMk/>
          <pc:sldMk cId="752762541" sldId="276"/>
        </pc:sldMkLst>
        <pc:spChg chg="mod">
          <ac:chgData name="Weitzel, Kelsey" userId="1ff28f2c-0769-4872-85b2-55a7cf1a6331" providerId="ADAL" clId="{0AAEB126-791C-4509-AD35-6A2C846D7F18}" dt="2023-08-24T19:29:52.866" v="223" actId="26606"/>
          <ac:spMkLst>
            <pc:docMk/>
            <pc:sldMk cId="752762541" sldId="276"/>
            <ac:spMk id="2" creationId="{00000000-0000-0000-0000-000000000000}"/>
          </ac:spMkLst>
        </pc:spChg>
        <pc:spChg chg="mod">
          <ac:chgData name="Weitzel, Kelsey" userId="1ff28f2c-0769-4872-85b2-55a7cf1a6331" providerId="ADAL" clId="{0AAEB126-791C-4509-AD35-6A2C846D7F18}" dt="2023-08-24T20:18:56.590" v="433" actId="5793"/>
          <ac:spMkLst>
            <pc:docMk/>
            <pc:sldMk cId="752762541" sldId="276"/>
            <ac:spMk id="3" creationId="{00000000-0000-0000-0000-000000000000}"/>
          </ac:spMkLst>
        </pc:spChg>
        <pc:spChg chg="del">
          <ac:chgData name="Weitzel, Kelsey" userId="1ff28f2c-0769-4872-85b2-55a7cf1a6331" providerId="ADAL" clId="{0AAEB126-791C-4509-AD35-6A2C846D7F18}" dt="2023-08-24T19:28:49.639" v="220"/>
          <ac:spMkLst>
            <pc:docMk/>
            <pc:sldMk cId="752762541" sldId="276"/>
            <ac:spMk id="9" creationId="{0AB6E427-3F73-4C06-A5D5-AE52C3883B50}"/>
          </ac:spMkLst>
        </pc:spChg>
        <pc:spChg chg="del">
          <ac:chgData name="Weitzel, Kelsey" userId="1ff28f2c-0769-4872-85b2-55a7cf1a6331" providerId="ADAL" clId="{0AAEB126-791C-4509-AD35-6A2C846D7F18}" dt="2023-08-24T19:28:49.639" v="220"/>
          <ac:spMkLst>
            <pc:docMk/>
            <pc:sldMk cId="752762541" sldId="276"/>
            <ac:spMk id="11" creationId="{D8C9BDAA-0390-4B39-9B5C-BC95E5120DA4}"/>
          </ac:spMkLst>
        </pc:spChg>
        <pc:spChg chg="del">
          <ac:chgData name="Weitzel, Kelsey" userId="1ff28f2c-0769-4872-85b2-55a7cf1a6331" providerId="ADAL" clId="{0AAEB126-791C-4509-AD35-6A2C846D7F18}" dt="2023-08-24T19:28:49.639" v="220"/>
          <ac:spMkLst>
            <pc:docMk/>
            <pc:sldMk cId="752762541" sldId="276"/>
            <ac:spMk id="13" creationId="{F9DB1FE5-9D46-433B-99D1-2F1B8DC79855}"/>
          </ac:spMkLst>
        </pc:spChg>
        <pc:picChg chg="mod">
          <ac:chgData name="Weitzel, Kelsey" userId="1ff28f2c-0769-4872-85b2-55a7cf1a6331" providerId="ADAL" clId="{0AAEB126-791C-4509-AD35-6A2C846D7F18}" dt="2023-08-24T19:30:33.725" v="229" actId="14100"/>
          <ac:picMkLst>
            <pc:docMk/>
            <pc:sldMk cId="752762541" sldId="276"/>
            <ac:picMk id="4" creationId="{00000000-0000-0000-0000-000000000000}"/>
          </ac:picMkLst>
        </pc:picChg>
      </pc:sldChg>
      <pc:sldChg chg="addSp modSp mod modNotesTx">
        <pc:chgData name="Weitzel, Kelsey" userId="1ff28f2c-0769-4872-85b2-55a7cf1a6331" providerId="ADAL" clId="{0AAEB126-791C-4509-AD35-6A2C846D7F18}" dt="2023-08-29T14:40:03.760" v="1109" actId="1076"/>
        <pc:sldMkLst>
          <pc:docMk/>
          <pc:sldMk cId="2570821562" sldId="277"/>
        </pc:sldMkLst>
        <pc:spChg chg="add mod">
          <ac:chgData name="Weitzel, Kelsey" userId="1ff28f2c-0769-4872-85b2-55a7cf1a6331" providerId="ADAL" clId="{0AAEB126-791C-4509-AD35-6A2C846D7F18}" dt="2023-08-29T14:40:03.760" v="1109" actId="1076"/>
          <ac:spMkLst>
            <pc:docMk/>
            <pc:sldMk cId="2570821562" sldId="277"/>
            <ac:spMk id="3" creationId="{A7FAA73E-1758-8930-82D3-A5B4AA7597EF}"/>
          </ac:spMkLst>
        </pc:spChg>
        <pc:picChg chg="mod">
          <ac:chgData name="Weitzel, Kelsey" userId="1ff28f2c-0769-4872-85b2-55a7cf1a6331" providerId="ADAL" clId="{0AAEB126-791C-4509-AD35-6A2C846D7F18}" dt="2023-08-24T20:19:26.885" v="438" actId="14100"/>
          <ac:picMkLst>
            <pc:docMk/>
            <pc:sldMk cId="2570821562" sldId="277"/>
            <ac:picMk id="4" creationId="{00000000-0000-0000-0000-000000000000}"/>
          </ac:picMkLst>
        </pc:picChg>
      </pc:sldChg>
      <pc:sldChg chg="modNotesTx">
        <pc:chgData name="Weitzel, Kelsey" userId="1ff28f2c-0769-4872-85b2-55a7cf1a6331" providerId="ADAL" clId="{0AAEB126-791C-4509-AD35-6A2C846D7F18}" dt="2023-08-24T20:20:45.437" v="442" actId="20577"/>
        <pc:sldMkLst>
          <pc:docMk/>
          <pc:sldMk cId="1680092064" sldId="278"/>
        </pc:sldMkLst>
      </pc:sldChg>
      <pc:sldChg chg="addSp delSp modSp mod delDesignElem modNotesTx">
        <pc:chgData name="Weitzel, Kelsey" userId="1ff28f2c-0769-4872-85b2-55a7cf1a6331" providerId="ADAL" clId="{0AAEB126-791C-4509-AD35-6A2C846D7F18}" dt="2023-08-29T13:57:00.650" v="1079" actId="20577"/>
        <pc:sldMkLst>
          <pc:docMk/>
          <pc:sldMk cId="279224227" sldId="279"/>
        </pc:sldMkLst>
        <pc:spChg chg="mod ord">
          <ac:chgData name="Weitzel, Kelsey" userId="1ff28f2c-0769-4872-85b2-55a7cf1a6331" providerId="ADAL" clId="{0AAEB126-791C-4509-AD35-6A2C846D7F18}" dt="2023-08-29T13:51:51.390" v="884" actId="1076"/>
          <ac:spMkLst>
            <pc:docMk/>
            <pc:sldMk cId="279224227" sldId="279"/>
            <ac:spMk id="3" creationId="{00000000-0000-0000-0000-000000000000}"/>
          </ac:spMkLst>
        </pc:spChg>
        <pc:spChg chg="add">
          <ac:chgData name="Weitzel, Kelsey" userId="1ff28f2c-0769-4872-85b2-55a7cf1a6331" providerId="ADAL" clId="{0AAEB126-791C-4509-AD35-6A2C846D7F18}" dt="2023-08-24T19:34:09.715" v="274" actId="26606"/>
          <ac:spMkLst>
            <pc:docMk/>
            <pc:sldMk cId="279224227" sldId="279"/>
            <ac:spMk id="6" creationId="{873ECEC8-0F24-45B8-950F-35FC94BCEAC8}"/>
          </ac:spMkLst>
        </pc:spChg>
        <pc:spChg chg="add">
          <ac:chgData name="Weitzel, Kelsey" userId="1ff28f2c-0769-4872-85b2-55a7cf1a6331" providerId="ADAL" clId="{0AAEB126-791C-4509-AD35-6A2C846D7F18}" dt="2023-08-24T19:34:09.715" v="274" actId="26606"/>
          <ac:spMkLst>
            <pc:docMk/>
            <pc:sldMk cId="279224227" sldId="279"/>
            <ac:spMk id="8" creationId="{7D417315-0A35-4882-ABD2-ABE3C89E5DCF}"/>
          </ac:spMkLst>
        </pc:spChg>
        <pc:spChg chg="del">
          <ac:chgData name="Weitzel, Kelsey" userId="1ff28f2c-0769-4872-85b2-55a7cf1a6331" providerId="ADAL" clId="{0AAEB126-791C-4509-AD35-6A2C846D7F18}" dt="2023-08-24T19:28:49.639" v="220"/>
          <ac:spMkLst>
            <pc:docMk/>
            <pc:sldMk cId="279224227" sldId="279"/>
            <ac:spMk id="9" creationId="{0AB6E427-3F73-4C06-A5D5-AE52C3883B50}"/>
          </ac:spMkLst>
        </pc:spChg>
        <pc:spChg chg="del">
          <ac:chgData name="Weitzel, Kelsey" userId="1ff28f2c-0769-4872-85b2-55a7cf1a6331" providerId="ADAL" clId="{0AAEB126-791C-4509-AD35-6A2C846D7F18}" dt="2023-08-24T19:28:49.639" v="220"/>
          <ac:spMkLst>
            <pc:docMk/>
            <pc:sldMk cId="279224227" sldId="279"/>
            <ac:spMk id="11" creationId="{D8C9BDAA-0390-4B39-9B5C-BC95E5120DA4}"/>
          </ac:spMkLst>
        </pc:spChg>
        <pc:spChg chg="del">
          <ac:chgData name="Weitzel, Kelsey" userId="1ff28f2c-0769-4872-85b2-55a7cf1a6331" providerId="ADAL" clId="{0AAEB126-791C-4509-AD35-6A2C846D7F18}" dt="2023-08-24T19:28:49.639" v="220"/>
          <ac:spMkLst>
            <pc:docMk/>
            <pc:sldMk cId="279224227" sldId="279"/>
            <ac:spMk id="13" creationId="{F9DB1FE5-9D46-433B-99D1-2F1B8DC79855}"/>
          </ac:spMkLst>
        </pc:spChg>
        <pc:spChg chg="add">
          <ac:chgData name="Weitzel, Kelsey" userId="1ff28f2c-0769-4872-85b2-55a7cf1a6331" providerId="ADAL" clId="{0AAEB126-791C-4509-AD35-6A2C846D7F18}" dt="2023-08-24T19:34:09.715" v="274" actId="26606"/>
          <ac:spMkLst>
            <pc:docMk/>
            <pc:sldMk cId="279224227" sldId="279"/>
            <ac:spMk id="15" creationId="{8B53612E-ADB2-4457-9688-89506397AF28}"/>
          </ac:spMkLst>
        </pc:spChg>
        <pc:picChg chg="mod">
          <ac:chgData name="Weitzel, Kelsey" userId="1ff28f2c-0769-4872-85b2-55a7cf1a6331" providerId="ADAL" clId="{0AAEB126-791C-4509-AD35-6A2C846D7F18}" dt="2023-08-24T20:10:09.935" v="291" actId="14100"/>
          <ac:picMkLst>
            <pc:docMk/>
            <pc:sldMk cId="279224227" sldId="279"/>
            <ac:picMk id="4" creationId="{00000000-0000-0000-0000-000000000000}"/>
          </ac:picMkLst>
        </pc:picChg>
        <pc:cxnChg chg="add">
          <ac:chgData name="Weitzel, Kelsey" userId="1ff28f2c-0769-4872-85b2-55a7cf1a6331" providerId="ADAL" clId="{0AAEB126-791C-4509-AD35-6A2C846D7F18}" dt="2023-08-24T19:34:09.715" v="274" actId="26606"/>
          <ac:cxnSpMkLst>
            <pc:docMk/>
            <pc:sldMk cId="279224227" sldId="279"/>
            <ac:cxnSpMk id="7" creationId="{89EB8C68-FF1B-4849-867B-32D29B19F102}"/>
          </ac:cxnSpMkLst>
        </pc:cxnChg>
      </pc:sldChg>
      <pc:sldChg chg="addSp delSp modSp del mod delDesignElem">
        <pc:chgData name="Weitzel, Kelsey" userId="1ff28f2c-0769-4872-85b2-55a7cf1a6331" providerId="ADAL" clId="{0AAEB126-791C-4509-AD35-6A2C846D7F18}" dt="2023-08-24T20:21:58.266" v="446" actId="2696"/>
        <pc:sldMkLst>
          <pc:docMk/>
          <pc:sldMk cId="1420272342" sldId="280"/>
        </pc:sldMkLst>
        <pc:spChg chg="mod ord">
          <ac:chgData name="Weitzel, Kelsey" userId="1ff28f2c-0769-4872-85b2-55a7cf1a6331" providerId="ADAL" clId="{0AAEB126-791C-4509-AD35-6A2C846D7F18}" dt="2023-08-24T19:31:13.303" v="236" actId="26606"/>
          <ac:spMkLst>
            <pc:docMk/>
            <pc:sldMk cId="1420272342" sldId="280"/>
            <ac:spMk id="3" creationId="{00000000-0000-0000-0000-000000000000}"/>
          </ac:spMkLst>
        </pc:spChg>
        <pc:spChg chg="add del">
          <ac:chgData name="Weitzel, Kelsey" userId="1ff28f2c-0769-4872-85b2-55a7cf1a6331" providerId="ADAL" clId="{0AAEB126-791C-4509-AD35-6A2C846D7F18}" dt="2023-08-24T19:31:13.303" v="236" actId="26606"/>
          <ac:spMkLst>
            <pc:docMk/>
            <pc:sldMk cId="1420272342" sldId="280"/>
            <ac:spMk id="6" creationId="{14720853-E885-4BE5-BFE2-24004CEF6952}"/>
          </ac:spMkLst>
        </pc:spChg>
        <pc:spChg chg="add del">
          <ac:chgData name="Weitzel, Kelsey" userId="1ff28f2c-0769-4872-85b2-55a7cf1a6331" providerId="ADAL" clId="{0AAEB126-791C-4509-AD35-6A2C846D7F18}" dt="2023-08-24T19:31:13.303" v="236" actId="26606"/>
          <ac:spMkLst>
            <pc:docMk/>
            <pc:sldMk cId="1420272342" sldId="280"/>
            <ac:spMk id="9" creationId="{08CB54FC-0B2A-4107-9A70-958B90B76585}"/>
          </ac:spMkLst>
        </pc:spChg>
        <pc:spChg chg="add del">
          <ac:chgData name="Weitzel, Kelsey" userId="1ff28f2c-0769-4872-85b2-55a7cf1a6331" providerId="ADAL" clId="{0AAEB126-791C-4509-AD35-6A2C846D7F18}" dt="2023-08-24T19:31:13.303" v="236" actId="26606"/>
          <ac:spMkLst>
            <pc:docMk/>
            <pc:sldMk cId="1420272342" sldId="280"/>
            <ac:spMk id="13" creationId="{6587DBF8-5C50-4034-8B79-FE54A01A8E15}"/>
          </ac:spMkLst>
        </pc:spChg>
        <pc:spChg chg="del">
          <ac:chgData name="Weitzel, Kelsey" userId="1ff28f2c-0769-4872-85b2-55a7cf1a6331" providerId="ADAL" clId="{0AAEB126-791C-4509-AD35-6A2C846D7F18}" dt="2023-08-24T19:28:49.639" v="220"/>
          <ac:spMkLst>
            <pc:docMk/>
            <pc:sldMk cId="1420272342" sldId="280"/>
            <ac:spMk id="15" creationId="{0AB6E427-3F73-4C06-A5D5-AE52C3883B50}"/>
          </ac:spMkLst>
        </pc:spChg>
        <pc:spChg chg="del">
          <ac:chgData name="Weitzel, Kelsey" userId="1ff28f2c-0769-4872-85b2-55a7cf1a6331" providerId="ADAL" clId="{0AAEB126-791C-4509-AD35-6A2C846D7F18}" dt="2023-08-24T19:28:49.639" v="220"/>
          <ac:spMkLst>
            <pc:docMk/>
            <pc:sldMk cId="1420272342" sldId="280"/>
            <ac:spMk id="16" creationId="{D8C9BDAA-0390-4B39-9B5C-BC95E5120DA4}"/>
          </ac:spMkLst>
        </pc:spChg>
        <pc:spChg chg="del">
          <ac:chgData name="Weitzel, Kelsey" userId="1ff28f2c-0769-4872-85b2-55a7cf1a6331" providerId="ADAL" clId="{0AAEB126-791C-4509-AD35-6A2C846D7F18}" dt="2023-08-24T19:28:49.639" v="220"/>
          <ac:spMkLst>
            <pc:docMk/>
            <pc:sldMk cId="1420272342" sldId="280"/>
            <ac:spMk id="17" creationId="{F9DB1FE5-9D46-433B-99D1-2F1B8DC79855}"/>
          </ac:spMkLst>
        </pc:spChg>
        <pc:spChg chg="add">
          <ac:chgData name="Weitzel, Kelsey" userId="1ff28f2c-0769-4872-85b2-55a7cf1a6331" providerId="ADAL" clId="{0AAEB126-791C-4509-AD35-6A2C846D7F18}" dt="2023-08-24T19:31:13.303" v="236" actId="26606"/>
          <ac:spMkLst>
            <pc:docMk/>
            <pc:sldMk cId="1420272342" sldId="280"/>
            <ac:spMk id="18" creationId="{873ECEC8-0F24-45B8-950F-35FC94BCEAC8}"/>
          </ac:spMkLst>
        </pc:spChg>
        <pc:spChg chg="add">
          <ac:chgData name="Weitzel, Kelsey" userId="1ff28f2c-0769-4872-85b2-55a7cf1a6331" providerId="ADAL" clId="{0AAEB126-791C-4509-AD35-6A2C846D7F18}" dt="2023-08-24T19:31:13.303" v="236" actId="26606"/>
          <ac:spMkLst>
            <pc:docMk/>
            <pc:sldMk cId="1420272342" sldId="280"/>
            <ac:spMk id="22" creationId="{7D417315-0A35-4882-ABD2-ABE3C89E5DCF}"/>
          </ac:spMkLst>
        </pc:spChg>
        <pc:spChg chg="add">
          <ac:chgData name="Weitzel, Kelsey" userId="1ff28f2c-0769-4872-85b2-55a7cf1a6331" providerId="ADAL" clId="{0AAEB126-791C-4509-AD35-6A2C846D7F18}" dt="2023-08-24T19:31:13.303" v="236" actId="26606"/>
          <ac:spMkLst>
            <pc:docMk/>
            <pc:sldMk cId="1420272342" sldId="280"/>
            <ac:spMk id="24" creationId="{8B53612E-ADB2-4457-9688-89506397AF28}"/>
          </ac:spMkLst>
        </pc:spChg>
        <pc:picChg chg="mod">
          <ac:chgData name="Weitzel, Kelsey" userId="1ff28f2c-0769-4872-85b2-55a7cf1a6331" providerId="ADAL" clId="{0AAEB126-791C-4509-AD35-6A2C846D7F18}" dt="2023-08-24T19:31:13.303" v="236" actId="26606"/>
          <ac:picMkLst>
            <pc:docMk/>
            <pc:sldMk cId="1420272342" sldId="280"/>
            <ac:picMk id="4" creationId="{00000000-0000-0000-0000-000000000000}"/>
          </ac:picMkLst>
        </pc:picChg>
        <pc:cxnChg chg="add del">
          <ac:chgData name="Weitzel, Kelsey" userId="1ff28f2c-0769-4872-85b2-55a7cf1a6331" providerId="ADAL" clId="{0AAEB126-791C-4509-AD35-6A2C846D7F18}" dt="2023-08-24T19:31:13.303" v="236" actId="26606"/>
          <ac:cxnSpMkLst>
            <pc:docMk/>
            <pc:sldMk cId="1420272342" sldId="280"/>
            <ac:cxnSpMk id="11" creationId="{7855A9B5-1710-4B19-B0F1-CDFDD4ED5B7E}"/>
          </ac:cxnSpMkLst>
        </pc:cxnChg>
        <pc:cxnChg chg="add">
          <ac:chgData name="Weitzel, Kelsey" userId="1ff28f2c-0769-4872-85b2-55a7cf1a6331" providerId="ADAL" clId="{0AAEB126-791C-4509-AD35-6A2C846D7F18}" dt="2023-08-24T19:31:13.303" v="236" actId="26606"/>
          <ac:cxnSpMkLst>
            <pc:docMk/>
            <pc:sldMk cId="1420272342" sldId="280"/>
            <ac:cxnSpMk id="20" creationId="{89EB8C68-FF1B-4849-867B-32D29B19F102}"/>
          </ac:cxnSpMkLst>
        </pc:cxnChg>
      </pc:sldChg>
      <pc:sldChg chg="addSp delSp modSp new mod setBg modClrScheme modAnim delDesignElem chgLayout modNotesTx">
        <pc:chgData name="Weitzel, Kelsey" userId="1ff28f2c-0769-4872-85b2-55a7cf1a6331" providerId="ADAL" clId="{0AAEB126-791C-4509-AD35-6A2C846D7F18}" dt="2023-08-29T14:30:33.084" v="1100"/>
        <pc:sldMkLst>
          <pc:docMk/>
          <pc:sldMk cId="3570785651" sldId="281"/>
        </pc:sldMkLst>
        <pc:spChg chg="del">
          <ac:chgData name="Weitzel, Kelsey" userId="1ff28f2c-0769-4872-85b2-55a7cf1a6331" providerId="ADAL" clId="{0AAEB126-791C-4509-AD35-6A2C846D7F18}" dt="2023-08-24T19:25:31.925" v="25" actId="700"/>
          <ac:spMkLst>
            <pc:docMk/>
            <pc:sldMk cId="3570785651" sldId="281"/>
            <ac:spMk id="2" creationId="{DD7195C6-693A-96D2-E82D-DA248894C7AC}"/>
          </ac:spMkLst>
        </pc:spChg>
        <pc:spChg chg="del">
          <ac:chgData name="Weitzel, Kelsey" userId="1ff28f2c-0769-4872-85b2-55a7cf1a6331" providerId="ADAL" clId="{0AAEB126-791C-4509-AD35-6A2C846D7F18}" dt="2023-08-24T19:25:31.925" v="25" actId="700"/>
          <ac:spMkLst>
            <pc:docMk/>
            <pc:sldMk cId="3570785651" sldId="281"/>
            <ac:spMk id="3" creationId="{BF844A43-75B5-3025-1876-44A2A239BC09}"/>
          </ac:spMkLst>
        </pc:spChg>
        <pc:spChg chg="add del mod ord">
          <ac:chgData name="Weitzel, Kelsey" userId="1ff28f2c-0769-4872-85b2-55a7cf1a6331" providerId="ADAL" clId="{0AAEB126-791C-4509-AD35-6A2C846D7F18}" dt="2023-08-29T14:30:23.284" v="1098" actId="1076"/>
          <ac:spMkLst>
            <pc:docMk/>
            <pc:sldMk cId="3570785651" sldId="281"/>
            <ac:spMk id="5" creationId="{40AE2164-34EC-9B68-B7AE-BFC9BE4E7FC0}"/>
          </ac:spMkLst>
        </pc:spChg>
        <pc:spChg chg="add mod ord">
          <ac:chgData name="Weitzel, Kelsey" userId="1ff28f2c-0769-4872-85b2-55a7cf1a6331" providerId="ADAL" clId="{0AAEB126-791C-4509-AD35-6A2C846D7F18}" dt="2023-08-27T22:25:33.056" v="789" actId="404"/>
          <ac:spMkLst>
            <pc:docMk/>
            <pc:sldMk cId="3570785651" sldId="281"/>
            <ac:spMk id="6" creationId="{65A54693-F04C-C528-4BA7-797B17649C51}"/>
          </ac:spMkLst>
        </pc:spChg>
        <pc:spChg chg="add del mod ord">
          <ac:chgData name="Weitzel, Kelsey" userId="1ff28f2c-0769-4872-85b2-55a7cf1a6331" providerId="ADAL" clId="{0AAEB126-791C-4509-AD35-6A2C846D7F18}" dt="2023-08-24T19:28:06.474" v="146" actId="931"/>
          <ac:spMkLst>
            <pc:docMk/>
            <pc:sldMk cId="3570785651" sldId="281"/>
            <ac:spMk id="8" creationId="{D9A718C4-C615-CD18-2A8F-79ABECDE7AD3}"/>
          </ac:spMkLst>
        </pc:spChg>
        <pc:spChg chg="add del">
          <ac:chgData name="Weitzel, Kelsey" userId="1ff28f2c-0769-4872-85b2-55a7cf1a6331" providerId="ADAL" clId="{0AAEB126-791C-4509-AD35-6A2C846D7F18}" dt="2023-08-24T19:26:15.158" v="42" actId="26606"/>
          <ac:spMkLst>
            <pc:docMk/>
            <pc:sldMk cId="3570785651" sldId="281"/>
            <ac:spMk id="11" creationId="{36D16D1E-4205-49F5-BD2A-DA769947C104}"/>
          </ac:spMkLst>
        </pc:spChg>
        <pc:spChg chg="add del">
          <ac:chgData name="Weitzel, Kelsey" userId="1ff28f2c-0769-4872-85b2-55a7cf1a6331" providerId="ADAL" clId="{0AAEB126-791C-4509-AD35-6A2C846D7F18}" dt="2023-08-24T19:28:49.639" v="220"/>
          <ac:spMkLst>
            <pc:docMk/>
            <pc:sldMk cId="3570785651" sldId="281"/>
            <ac:spMk id="12" creationId="{F64BBAA4-C62B-4146-B49F-FE4CC4655EE0}"/>
          </ac:spMkLst>
        </pc:spChg>
        <pc:spChg chg="add del">
          <ac:chgData name="Weitzel, Kelsey" userId="1ff28f2c-0769-4872-85b2-55a7cf1a6331" providerId="ADAL" clId="{0AAEB126-791C-4509-AD35-6A2C846D7F18}" dt="2023-08-24T19:26:15.158" v="42" actId="26606"/>
          <ac:spMkLst>
            <pc:docMk/>
            <pc:sldMk cId="3570785651" sldId="281"/>
            <ac:spMk id="13" creationId="{012FD100-C039-4E03-B5E4-2EDFA7290AA6}"/>
          </ac:spMkLst>
        </pc:spChg>
        <pc:spChg chg="add mod">
          <ac:chgData name="Weitzel, Kelsey" userId="1ff28f2c-0769-4872-85b2-55a7cf1a6331" providerId="ADAL" clId="{0AAEB126-791C-4509-AD35-6A2C846D7F18}" dt="2023-08-24T19:33:20.736" v="273" actId="404"/>
          <ac:spMkLst>
            <pc:docMk/>
            <pc:sldMk cId="3570785651" sldId="281"/>
            <ac:spMk id="16" creationId="{7B4C8D5F-3B3E-F0FB-4BB9-27CE81926DE6}"/>
          </ac:spMkLst>
        </pc:spChg>
        <pc:spChg chg="add del">
          <ac:chgData name="Weitzel, Kelsey" userId="1ff28f2c-0769-4872-85b2-55a7cf1a6331" providerId="ADAL" clId="{0AAEB126-791C-4509-AD35-6A2C846D7F18}" dt="2023-08-24T19:28:49.639" v="220"/>
          <ac:spMkLst>
            <pc:docMk/>
            <pc:sldMk cId="3570785651" sldId="281"/>
            <ac:spMk id="17" creationId="{77C34054-98F8-4229-885E-04C525969C5E}"/>
          </ac:spMkLst>
        </pc:spChg>
        <pc:spChg chg="add del">
          <ac:chgData name="Weitzel, Kelsey" userId="1ff28f2c-0769-4872-85b2-55a7cf1a6331" providerId="ADAL" clId="{0AAEB126-791C-4509-AD35-6A2C846D7F18}" dt="2023-08-24T19:28:49.639" v="220"/>
          <ac:spMkLst>
            <pc:docMk/>
            <pc:sldMk cId="3570785651" sldId="281"/>
            <ac:spMk id="19" creationId="{22AAB964-B835-4B93-A1F3-4A30D1F38589}"/>
          </ac:spMkLst>
        </pc:spChg>
        <pc:spChg chg="add mod">
          <ac:chgData name="Weitzel, Kelsey" userId="1ff28f2c-0769-4872-85b2-55a7cf1a6331" providerId="ADAL" clId="{0AAEB126-791C-4509-AD35-6A2C846D7F18}" dt="2023-08-29T14:30:29.660" v="1099" actId="207"/>
          <ac:spMkLst>
            <pc:docMk/>
            <pc:sldMk cId="3570785651" sldId="281"/>
            <ac:spMk id="25" creationId="{0FC334CA-B075-E299-7ED9-3F90C0FA95DB}"/>
          </ac:spMkLst>
        </pc:spChg>
        <pc:graphicFrameChg chg="add del">
          <ac:chgData name="Weitzel, Kelsey" userId="1ff28f2c-0769-4872-85b2-55a7cf1a6331" providerId="ADAL" clId="{0AAEB126-791C-4509-AD35-6A2C846D7F18}" dt="2023-08-24T19:26:15.158" v="42" actId="26606"/>
          <ac:graphicFrameMkLst>
            <pc:docMk/>
            <pc:sldMk cId="3570785651" sldId="281"/>
            <ac:graphicFrameMk id="7" creationId="{EBD94641-FFD5-A97F-0E74-2A2E2EE3D6E1}"/>
          </ac:graphicFrameMkLst>
        </pc:graphicFrameChg>
        <pc:picChg chg="add mod">
          <ac:chgData name="Weitzel, Kelsey" userId="1ff28f2c-0769-4872-85b2-55a7cf1a6331" providerId="ADAL" clId="{0AAEB126-791C-4509-AD35-6A2C846D7F18}" dt="2023-08-27T22:21:59.614" v="774" actId="1076"/>
          <ac:picMkLst>
            <pc:docMk/>
            <pc:sldMk cId="3570785651" sldId="281"/>
            <ac:picMk id="10" creationId="{4ED61A10-26A9-5722-EC36-B5583F037F91}"/>
          </ac:picMkLst>
        </pc:picChg>
        <pc:picChg chg="add mod">
          <ac:chgData name="Weitzel, Kelsey" userId="1ff28f2c-0769-4872-85b2-55a7cf1a6331" providerId="ADAL" clId="{0AAEB126-791C-4509-AD35-6A2C846D7F18}" dt="2023-08-27T22:21:46.186" v="771" actId="1076"/>
          <ac:picMkLst>
            <pc:docMk/>
            <pc:sldMk cId="3570785651" sldId="281"/>
            <ac:picMk id="18" creationId="{91743566-C269-34C1-2475-6F8DBFF03155}"/>
          </ac:picMkLst>
        </pc:picChg>
        <pc:picChg chg="add mod">
          <ac:chgData name="Weitzel, Kelsey" userId="1ff28f2c-0769-4872-85b2-55a7cf1a6331" providerId="ADAL" clId="{0AAEB126-791C-4509-AD35-6A2C846D7F18}" dt="2023-08-27T22:22:05.305" v="776" actId="1076"/>
          <ac:picMkLst>
            <pc:docMk/>
            <pc:sldMk cId="3570785651" sldId="281"/>
            <ac:picMk id="20" creationId="{64E6305D-4DD1-8433-29CC-A102C5288246}"/>
          </ac:picMkLst>
        </pc:picChg>
        <pc:picChg chg="add mod">
          <ac:chgData name="Weitzel, Kelsey" userId="1ff28f2c-0769-4872-85b2-55a7cf1a6331" providerId="ADAL" clId="{0AAEB126-791C-4509-AD35-6A2C846D7F18}" dt="2023-08-27T22:22:02.633" v="775" actId="1076"/>
          <ac:picMkLst>
            <pc:docMk/>
            <pc:sldMk cId="3570785651" sldId="281"/>
            <ac:picMk id="21" creationId="{18D0F42B-F346-7A47-9B9B-5EDB1BAB165B}"/>
          </ac:picMkLst>
        </pc:picChg>
        <pc:picChg chg="add mod">
          <ac:chgData name="Weitzel, Kelsey" userId="1ff28f2c-0769-4872-85b2-55a7cf1a6331" providerId="ADAL" clId="{0AAEB126-791C-4509-AD35-6A2C846D7F18}" dt="2023-08-27T22:22:44.260" v="782" actId="1076"/>
          <ac:picMkLst>
            <pc:docMk/>
            <pc:sldMk cId="3570785651" sldId="281"/>
            <ac:picMk id="22" creationId="{DEC773F9-F492-2634-B4A2-C6686F3CDCE4}"/>
          </ac:picMkLst>
        </pc:picChg>
        <pc:picChg chg="add del mod">
          <ac:chgData name="Weitzel, Kelsey" userId="1ff28f2c-0769-4872-85b2-55a7cf1a6331" providerId="ADAL" clId="{0AAEB126-791C-4509-AD35-6A2C846D7F18}" dt="2023-08-27T22:23:59.307" v="785" actId="478"/>
          <ac:picMkLst>
            <pc:docMk/>
            <pc:sldMk cId="3570785651" sldId="281"/>
            <ac:picMk id="23" creationId="{554D35BD-85F0-88A2-9661-39E108659A0F}"/>
          </ac:picMkLst>
        </pc:picChg>
        <pc:picChg chg="add mod">
          <ac:chgData name="Weitzel, Kelsey" userId="1ff28f2c-0769-4872-85b2-55a7cf1a6331" providerId="ADAL" clId="{0AAEB126-791C-4509-AD35-6A2C846D7F18}" dt="2023-08-27T22:24:51.852" v="788" actId="1076"/>
          <ac:picMkLst>
            <pc:docMk/>
            <pc:sldMk cId="3570785651" sldId="281"/>
            <ac:picMk id="24" creationId="{088A128B-29BB-ACCA-0929-9E17DBE166E7}"/>
          </ac:picMkLst>
        </pc:picChg>
        <pc:cxnChg chg="add del">
          <ac:chgData name="Weitzel, Kelsey" userId="1ff28f2c-0769-4872-85b2-55a7cf1a6331" providerId="ADAL" clId="{0AAEB126-791C-4509-AD35-6A2C846D7F18}" dt="2023-08-24T19:26:15.158" v="42" actId="26606"/>
          <ac:cxnSpMkLst>
            <pc:docMk/>
            <pc:sldMk cId="3570785651" sldId="281"/>
            <ac:cxnSpMk id="15" creationId="{4418FCD2-8448-4A81-8EB4-72250F7827B4}"/>
          </ac:cxnSpMkLst>
        </pc:cxnChg>
      </pc:sldChg>
      <pc:sldChg chg="addSp modSp new mod ord">
        <pc:chgData name="Weitzel, Kelsey" userId="1ff28f2c-0769-4872-85b2-55a7cf1a6331" providerId="ADAL" clId="{0AAEB126-791C-4509-AD35-6A2C846D7F18}" dt="2023-08-28T15:02:40.444" v="814" actId="1076"/>
        <pc:sldMkLst>
          <pc:docMk/>
          <pc:sldMk cId="1348044917" sldId="282"/>
        </pc:sldMkLst>
        <pc:spChg chg="mod">
          <ac:chgData name="Weitzel, Kelsey" userId="1ff28f2c-0769-4872-85b2-55a7cf1a6331" providerId="ADAL" clId="{0AAEB126-791C-4509-AD35-6A2C846D7F18}" dt="2023-08-24T20:15:05.993" v="366" actId="20577"/>
          <ac:spMkLst>
            <pc:docMk/>
            <pc:sldMk cId="1348044917" sldId="282"/>
            <ac:spMk id="2" creationId="{4DA4E5D6-254F-B122-3F13-C555DFA367E5}"/>
          </ac:spMkLst>
        </pc:spChg>
        <pc:spChg chg="mod">
          <ac:chgData name="Weitzel, Kelsey" userId="1ff28f2c-0769-4872-85b2-55a7cf1a6331" providerId="ADAL" clId="{0AAEB126-791C-4509-AD35-6A2C846D7F18}" dt="2023-08-28T15:02:34.479" v="813" actId="27636"/>
          <ac:spMkLst>
            <pc:docMk/>
            <pc:sldMk cId="1348044917" sldId="282"/>
            <ac:spMk id="3" creationId="{0792EAFD-A723-D7D1-865E-FD801D0EB32F}"/>
          </ac:spMkLst>
        </pc:spChg>
        <pc:picChg chg="add mod">
          <ac:chgData name="Weitzel, Kelsey" userId="1ff28f2c-0769-4872-85b2-55a7cf1a6331" providerId="ADAL" clId="{0AAEB126-791C-4509-AD35-6A2C846D7F18}" dt="2023-08-28T15:02:40.444" v="814" actId="1076"/>
          <ac:picMkLst>
            <pc:docMk/>
            <pc:sldMk cId="1348044917" sldId="282"/>
            <ac:picMk id="5" creationId="{E04A807B-21FD-E285-8C7C-E9A7984909F7}"/>
          </ac:picMkLst>
        </pc:picChg>
      </pc:sldChg>
      <pc:sldChg chg="new del">
        <pc:chgData name="Weitzel, Kelsey" userId="1ff28f2c-0769-4872-85b2-55a7cf1a6331" providerId="ADAL" clId="{0AAEB126-791C-4509-AD35-6A2C846D7F18}" dt="2023-08-24T19:25:28.427" v="24" actId="680"/>
        <pc:sldMkLst>
          <pc:docMk/>
          <pc:sldMk cId="2226892347" sldId="282"/>
        </pc:sldMkLst>
      </pc:sldChg>
    </pc:docChg>
  </pc:docChgLst>
  <pc:docChgLst>
    <pc:chgData name="tina" userId="S::tina_claycoseniors.org#ext#@mailmissouri.onmicrosoft.com::ab05dbf9-e278-4630-b4ff-323a4a0b6f5f" providerId="AD" clId="Web-{81638D6E-A02E-4CBE-A771-20CB2B6B7373}"/>
    <pc:docChg chg="modSld">
      <pc:chgData name="tina" userId="S::tina_claycoseniors.org#ext#@mailmissouri.onmicrosoft.com::ab05dbf9-e278-4630-b4ff-323a4a0b6f5f" providerId="AD" clId="Web-{81638D6E-A02E-4CBE-A771-20CB2B6B7373}" dt="2023-08-28T15:49:22.204" v="21" actId="20577"/>
      <pc:docMkLst>
        <pc:docMk/>
      </pc:docMkLst>
      <pc:sldChg chg="modSp">
        <pc:chgData name="tina" userId="S::tina_claycoseniors.org#ext#@mailmissouri.onmicrosoft.com::ab05dbf9-e278-4630-b4ff-323a4a0b6f5f" providerId="AD" clId="Web-{81638D6E-A02E-4CBE-A771-20CB2B6B7373}" dt="2023-08-28T15:49:22.204" v="21" actId="20577"/>
        <pc:sldMkLst>
          <pc:docMk/>
          <pc:sldMk cId="413607090" sldId="261"/>
        </pc:sldMkLst>
        <pc:graphicFrameChg chg="modGraphic">
          <ac:chgData name="tina" userId="S::tina_claycoseniors.org#ext#@mailmissouri.onmicrosoft.com::ab05dbf9-e278-4630-b4ff-323a4a0b6f5f" providerId="AD" clId="Web-{81638D6E-A02E-4CBE-A771-20CB2B6B7373}" dt="2023-08-28T15:49:22.204" v="21" actId="20577"/>
          <ac:graphicFrameMkLst>
            <pc:docMk/>
            <pc:sldMk cId="413607090" sldId="261"/>
            <ac:graphicFrameMk id="5" creationId="{78891A08-9345-159F-42FB-5739CD63D1A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dirty="0"/>
              <a:t>Deaths due to Falls in Missouri</a:t>
            </a:r>
          </a:p>
        </c:rich>
      </c:tx>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Deaths</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tx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1">
                          <a:lumMod val="60000"/>
                          <a:lumOff val="40000"/>
                        </a:schemeClr>
                      </a:solidFill>
                    </a:ln>
                    <a:effectLst/>
                  </c:spPr>
                </c15:leaderLines>
              </c:ext>
            </c:extLst>
          </c:dLbls>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Sheet1!$B$2:$B$11</c:f>
              <c:numCache>
                <c:formatCode>General</c:formatCode>
                <c:ptCount val="10"/>
                <c:pt idx="0">
                  <c:v>519</c:v>
                </c:pt>
                <c:pt idx="1">
                  <c:v>567</c:v>
                </c:pt>
                <c:pt idx="2">
                  <c:v>615</c:v>
                </c:pt>
                <c:pt idx="3">
                  <c:v>653</c:v>
                </c:pt>
                <c:pt idx="4">
                  <c:v>671</c:v>
                </c:pt>
                <c:pt idx="5">
                  <c:v>671</c:v>
                </c:pt>
                <c:pt idx="6">
                  <c:v>695</c:v>
                </c:pt>
                <c:pt idx="7">
                  <c:v>687</c:v>
                </c:pt>
                <c:pt idx="8">
                  <c:v>795</c:v>
                </c:pt>
                <c:pt idx="9">
                  <c:v>740</c:v>
                </c:pt>
              </c:numCache>
            </c:numRef>
          </c:val>
          <c:smooth val="0"/>
          <c:extLst>
            <c:ext xmlns:c16="http://schemas.microsoft.com/office/drawing/2014/chart" uri="{C3380CC4-5D6E-409C-BE32-E72D297353CC}">
              <c16:uniqueId val="{00000000-572C-4BD1-ABE4-7EB033487F07}"/>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697594456"/>
        <c:axId val="697593800"/>
      </c:lineChart>
      <c:catAx>
        <c:axId val="697594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spc="30" baseline="0">
                <a:solidFill>
                  <a:schemeClr val="lt1"/>
                </a:solidFill>
                <a:latin typeface="+mn-lt"/>
                <a:ea typeface="+mn-ea"/>
                <a:cs typeface="+mn-cs"/>
              </a:defRPr>
            </a:pPr>
            <a:endParaRPr lang="en-US"/>
          </a:p>
        </c:txPr>
        <c:crossAx val="697593800"/>
        <c:crosses val="autoZero"/>
        <c:auto val="1"/>
        <c:lblAlgn val="ctr"/>
        <c:lblOffset val="100"/>
        <c:noMultiLvlLbl val="0"/>
      </c:catAx>
      <c:valAx>
        <c:axId val="697593800"/>
        <c:scaling>
          <c:orientation val="minMax"/>
          <c:min val="500"/>
        </c:scaling>
        <c:delete val="1"/>
        <c:axPos val="l"/>
        <c:numFmt formatCode="General" sourceLinked="1"/>
        <c:majorTickMark val="none"/>
        <c:minorTickMark val="none"/>
        <c:tickLblPos val="nextTo"/>
        <c:crossAx val="697594456"/>
        <c:crosses val="autoZero"/>
        <c:crossBetween val="between"/>
      </c:valAx>
      <c:spPr>
        <a:noFill/>
        <a:ln>
          <a:noFill/>
        </a:ln>
        <a:effectLst/>
      </c:spPr>
    </c:plotArea>
    <c:plotVisOnly val="1"/>
    <c:dispBlanksAs val="gap"/>
    <c:showDLblsOverMax val="0"/>
  </c:chart>
  <c:spPr>
    <a:solidFill>
      <a:schemeClr val="bg2">
        <a:lumMod val="75000"/>
      </a:schemeClr>
    </a:solidFill>
    <a:ln w="9525" cap="flat" cmpd="sng" algn="ctr">
      <a:solidFill>
        <a:schemeClr val="lt1">
          <a:lumMod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dirty="0"/>
              <a:t>Number of Falls in Missouri</a:t>
            </a:r>
          </a:p>
        </c:rich>
      </c:tx>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Sheet1!$F$23</c:f>
              <c:strCache>
                <c:ptCount val="1"/>
                <c:pt idx="0">
                  <c:v>Falls Number</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tx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1">
                          <a:lumMod val="60000"/>
                          <a:lumOff val="40000"/>
                        </a:schemeClr>
                      </a:solidFill>
                    </a:ln>
                    <a:effectLst/>
                  </c:spPr>
                </c15:leaderLines>
              </c:ext>
            </c:extLst>
          </c:dLbls>
          <c:cat>
            <c:numRef>
              <c:f>Sheet1!$E$24:$E$28</c:f>
              <c:numCache>
                <c:formatCode>General</c:formatCode>
                <c:ptCount val="5"/>
                <c:pt idx="0">
                  <c:v>2012</c:v>
                </c:pt>
                <c:pt idx="1">
                  <c:v>2014</c:v>
                </c:pt>
                <c:pt idx="2">
                  <c:v>2016</c:v>
                </c:pt>
                <c:pt idx="3">
                  <c:v>2018</c:v>
                </c:pt>
                <c:pt idx="4">
                  <c:v>2020</c:v>
                </c:pt>
              </c:numCache>
            </c:numRef>
          </c:cat>
          <c:val>
            <c:numRef>
              <c:f>Sheet1!$F$24:$F$28</c:f>
              <c:numCache>
                <c:formatCode>#,##0</c:formatCode>
                <c:ptCount val="5"/>
                <c:pt idx="0">
                  <c:v>270236</c:v>
                </c:pt>
                <c:pt idx="1">
                  <c:v>291797</c:v>
                </c:pt>
                <c:pt idx="2">
                  <c:v>293593</c:v>
                </c:pt>
                <c:pt idx="3">
                  <c:v>268824</c:v>
                </c:pt>
                <c:pt idx="4">
                  <c:v>320476</c:v>
                </c:pt>
              </c:numCache>
            </c:numRef>
          </c:val>
          <c:smooth val="0"/>
          <c:extLst>
            <c:ext xmlns:c16="http://schemas.microsoft.com/office/drawing/2014/chart" uri="{C3380CC4-5D6E-409C-BE32-E72D297353CC}">
              <c16:uniqueId val="{00000000-E862-4693-A579-3EF338D0F840}"/>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704129464"/>
        <c:axId val="696703832"/>
      </c:lineChart>
      <c:catAx>
        <c:axId val="7041294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spc="30" baseline="0">
                <a:solidFill>
                  <a:schemeClr val="lt1"/>
                </a:solidFill>
                <a:latin typeface="+mn-lt"/>
                <a:ea typeface="+mn-ea"/>
                <a:cs typeface="+mn-cs"/>
              </a:defRPr>
            </a:pPr>
            <a:endParaRPr lang="en-US"/>
          </a:p>
        </c:txPr>
        <c:crossAx val="696703832"/>
        <c:crosses val="autoZero"/>
        <c:auto val="1"/>
        <c:lblAlgn val="ctr"/>
        <c:lblOffset val="100"/>
        <c:noMultiLvlLbl val="0"/>
      </c:catAx>
      <c:valAx>
        <c:axId val="696703832"/>
        <c:scaling>
          <c:orientation val="minMax"/>
        </c:scaling>
        <c:delete val="1"/>
        <c:axPos val="l"/>
        <c:numFmt formatCode="#,##0" sourceLinked="1"/>
        <c:majorTickMark val="none"/>
        <c:minorTickMark val="none"/>
        <c:tickLblPos val="nextTo"/>
        <c:crossAx val="704129464"/>
        <c:crosses val="autoZero"/>
        <c:crossBetween val="between"/>
      </c:valAx>
      <c:spPr>
        <a:noFill/>
        <a:ln>
          <a:noFill/>
        </a:ln>
        <a:effectLst/>
      </c:spPr>
    </c:plotArea>
    <c:plotVisOnly val="1"/>
    <c:dispBlanksAs val="gap"/>
    <c:showDLblsOverMax val="0"/>
  </c:chart>
  <c:spPr>
    <a:solidFill>
      <a:schemeClr val="bg2">
        <a:lumMod val="75000"/>
      </a:schemeClr>
    </a:solidFill>
    <a:ln w="9525" cap="flat" cmpd="sng" algn="ctr">
      <a:solidFill>
        <a:schemeClr val="lt1">
          <a:lumMod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baseline="0" dirty="0"/>
              <a:t>Percent of Older Missourians who Fell</a:t>
            </a:r>
          </a:p>
        </c:rich>
      </c:tx>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Sheet1!$G$23</c:f>
              <c:strCache>
                <c:ptCount val="1"/>
                <c:pt idx="0">
                  <c:v>Falls Percent</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tx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1">
                          <a:lumMod val="60000"/>
                          <a:lumOff val="40000"/>
                        </a:schemeClr>
                      </a:solidFill>
                    </a:ln>
                    <a:effectLst/>
                  </c:spPr>
                </c15:leaderLines>
              </c:ext>
            </c:extLst>
          </c:dLbls>
          <c:cat>
            <c:numRef>
              <c:f>Sheet1!$E$24:$E$28</c:f>
              <c:numCache>
                <c:formatCode>General</c:formatCode>
                <c:ptCount val="5"/>
                <c:pt idx="0">
                  <c:v>2012</c:v>
                </c:pt>
                <c:pt idx="1">
                  <c:v>2014</c:v>
                </c:pt>
                <c:pt idx="2">
                  <c:v>2016</c:v>
                </c:pt>
                <c:pt idx="3">
                  <c:v>2018</c:v>
                </c:pt>
                <c:pt idx="4">
                  <c:v>2020</c:v>
                </c:pt>
              </c:numCache>
            </c:numRef>
          </c:cat>
          <c:val>
            <c:numRef>
              <c:f>Sheet1!$G$24:$G$28</c:f>
              <c:numCache>
                <c:formatCode>0.00%</c:formatCode>
                <c:ptCount val="5"/>
                <c:pt idx="0">
                  <c:v>0.316</c:v>
                </c:pt>
                <c:pt idx="1">
                  <c:v>0.32800000000000001</c:v>
                </c:pt>
                <c:pt idx="2">
                  <c:v>0.314</c:v>
                </c:pt>
                <c:pt idx="3">
                  <c:v>0.27600000000000002</c:v>
                </c:pt>
                <c:pt idx="4">
                  <c:v>0.313</c:v>
                </c:pt>
              </c:numCache>
            </c:numRef>
          </c:val>
          <c:smooth val="0"/>
          <c:extLst>
            <c:ext xmlns:c16="http://schemas.microsoft.com/office/drawing/2014/chart" uri="{C3380CC4-5D6E-409C-BE32-E72D297353CC}">
              <c16:uniqueId val="{00000000-E4D9-4A7F-91CA-E83A9D5A825F}"/>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706505920"/>
        <c:axId val="706506576"/>
      </c:lineChart>
      <c:catAx>
        <c:axId val="706505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spc="30" baseline="0">
                <a:solidFill>
                  <a:schemeClr val="lt1"/>
                </a:solidFill>
                <a:latin typeface="+mn-lt"/>
                <a:ea typeface="+mn-ea"/>
                <a:cs typeface="+mn-cs"/>
              </a:defRPr>
            </a:pPr>
            <a:endParaRPr lang="en-US"/>
          </a:p>
        </c:txPr>
        <c:crossAx val="706506576"/>
        <c:crosses val="autoZero"/>
        <c:auto val="1"/>
        <c:lblAlgn val="ctr"/>
        <c:lblOffset val="100"/>
        <c:noMultiLvlLbl val="0"/>
      </c:catAx>
      <c:valAx>
        <c:axId val="706506576"/>
        <c:scaling>
          <c:orientation val="minMax"/>
        </c:scaling>
        <c:delete val="1"/>
        <c:axPos val="l"/>
        <c:numFmt formatCode="0.00%" sourceLinked="1"/>
        <c:majorTickMark val="none"/>
        <c:minorTickMark val="none"/>
        <c:tickLblPos val="nextTo"/>
        <c:crossAx val="706505920"/>
        <c:crosses val="autoZero"/>
        <c:crossBetween val="between"/>
      </c:valAx>
      <c:spPr>
        <a:noFill/>
        <a:ln>
          <a:noFill/>
        </a:ln>
        <a:effectLst/>
      </c:spPr>
    </c:plotArea>
    <c:plotVisOnly val="1"/>
    <c:dispBlanksAs val="gap"/>
    <c:showDLblsOverMax val="0"/>
  </c:chart>
  <c:spPr>
    <a:solidFill>
      <a:schemeClr val="bg2">
        <a:lumMod val="75000"/>
      </a:schemeClr>
    </a:solidFill>
    <a:ln w="9525" cap="flat" cmpd="sng" algn="ctr">
      <a:solidFill>
        <a:schemeClr val="lt1">
          <a:lumMod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svg"/><Relationship Id="rId1" Type="http://schemas.openxmlformats.org/officeDocument/2006/relationships/image" Target="../media/image5.png"/><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svg"/><Relationship Id="rId1" Type="http://schemas.openxmlformats.org/officeDocument/2006/relationships/image" Target="../media/image8.png"/><Relationship Id="rId6" Type="http://schemas.openxmlformats.org/officeDocument/2006/relationships/image" Target="../media/image17.svg"/><Relationship Id="rId5" Type="http://schemas.openxmlformats.org/officeDocument/2006/relationships/image" Target="../media/image10.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svg"/><Relationship Id="rId1" Type="http://schemas.openxmlformats.org/officeDocument/2006/relationships/image" Target="../media/image17.png"/><Relationship Id="rId6" Type="http://schemas.openxmlformats.org/officeDocument/2006/relationships/image" Target="../media/image29.svg"/><Relationship Id="rId5" Type="http://schemas.openxmlformats.org/officeDocument/2006/relationships/image" Target="../media/image19.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svg"/><Relationship Id="rId1" Type="http://schemas.openxmlformats.org/officeDocument/2006/relationships/image" Target="../media/image5.png"/><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svg"/><Relationship Id="rId1" Type="http://schemas.openxmlformats.org/officeDocument/2006/relationships/image" Target="../media/image8.png"/><Relationship Id="rId6" Type="http://schemas.openxmlformats.org/officeDocument/2006/relationships/image" Target="../media/image17.svg"/><Relationship Id="rId5" Type="http://schemas.openxmlformats.org/officeDocument/2006/relationships/image" Target="../media/image10.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svg"/><Relationship Id="rId1" Type="http://schemas.openxmlformats.org/officeDocument/2006/relationships/image" Target="../media/image17.png"/><Relationship Id="rId6" Type="http://schemas.openxmlformats.org/officeDocument/2006/relationships/image" Target="../media/image29.svg"/><Relationship Id="rId5" Type="http://schemas.openxmlformats.org/officeDocument/2006/relationships/image" Target="../media/image19.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FFEE07-850F-4B0C-B322-DAB2CD62C5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02E00E5-72E8-4F5C-BF0F-545506899B13}">
      <dgm:prSet/>
      <dgm:spPr/>
      <dgm:t>
        <a:bodyPr/>
        <a:lstStyle/>
        <a:p>
          <a:r>
            <a:rPr lang="en-US" b="1" i="1"/>
            <a:t>Falls are not a normal part of aging</a:t>
          </a:r>
          <a:endParaRPr lang="en-US"/>
        </a:p>
      </dgm:t>
    </dgm:pt>
    <dgm:pt modelId="{DAE24069-F0D5-44CE-A57D-EFBEEAEAFAA8}" type="parTrans" cxnId="{2EF8E6B9-DFD9-423B-A7DF-B6403F69C4B2}">
      <dgm:prSet/>
      <dgm:spPr/>
      <dgm:t>
        <a:bodyPr/>
        <a:lstStyle/>
        <a:p>
          <a:endParaRPr lang="en-US"/>
        </a:p>
      </dgm:t>
    </dgm:pt>
    <dgm:pt modelId="{3EAA9355-6E38-4303-BCC6-EE194B1D4036}" type="sibTrans" cxnId="{2EF8E6B9-DFD9-423B-A7DF-B6403F69C4B2}">
      <dgm:prSet/>
      <dgm:spPr/>
      <dgm:t>
        <a:bodyPr/>
        <a:lstStyle/>
        <a:p>
          <a:endParaRPr lang="en-US"/>
        </a:p>
      </dgm:t>
    </dgm:pt>
    <dgm:pt modelId="{55B16E4D-DCE7-432B-92D1-FEB0E7664A90}">
      <dgm:prSet/>
      <dgm:spPr/>
      <dgm:t>
        <a:bodyPr/>
        <a:lstStyle/>
        <a:p>
          <a:pPr rtl="0"/>
          <a:r>
            <a:rPr lang="en-US" b="1" i="1" dirty="0"/>
            <a:t>$50</a:t>
          </a:r>
          <a:r>
            <a:rPr lang="en-US" b="1" i="1" dirty="0">
              <a:latin typeface="Calibri Light" panose="020F0302020204030204"/>
            </a:rPr>
            <a:t> billion </a:t>
          </a:r>
          <a:r>
            <a:rPr lang="en-US" b="1" i="1" dirty="0"/>
            <a:t>annually in health care costs</a:t>
          </a:r>
          <a:r>
            <a:rPr lang="en-US" b="1" i="1" dirty="0">
              <a:latin typeface="Calibri Light" panose="020F0302020204030204"/>
            </a:rPr>
            <a:t> are </a:t>
          </a:r>
          <a:r>
            <a:rPr lang="en-US" b="1" i="1" dirty="0"/>
            <a:t>associated with falls.</a:t>
          </a:r>
          <a:r>
            <a:rPr lang="en-US" b="1" i="1" dirty="0">
              <a:latin typeface="Calibri Light" panose="020F0302020204030204"/>
            </a:rPr>
            <a:t>  </a:t>
          </a:r>
          <a:endParaRPr lang="en-US" b="0" i="0" dirty="0">
            <a:latin typeface="Calibri Light" panose="020F0302020204030204"/>
          </a:endParaRPr>
        </a:p>
      </dgm:t>
    </dgm:pt>
    <dgm:pt modelId="{F58E1183-355A-42FA-AE90-29846E68529E}" type="parTrans" cxnId="{59F1330F-D88F-4E16-BDE3-BED74F8E359F}">
      <dgm:prSet/>
      <dgm:spPr/>
      <dgm:t>
        <a:bodyPr/>
        <a:lstStyle/>
        <a:p>
          <a:endParaRPr lang="en-US"/>
        </a:p>
      </dgm:t>
    </dgm:pt>
    <dgm:pt modelId="{8CA10BE1-B009-40BA-9E4D-5DEEBCF14973}" type="sibTrans" cxnId="{59F1330F-D88F-4E16-BDE3-BED74F8E359F}">
      <dgm:prSet/>
      <dgm:spPr/>
      <dgm:t>
        <a:bodyPr/>
        <a:lstStyle/>
        <a:p>
          <a:endParaRPr lang="en-US"/>
        </a:p>
      </dgm:t>
    </dgm:pt>
    <dgm:pt modelId="{E89E7EC2-B48C-469A-A06A-5F271E72505F}">
      <dgm:prSet/>
      <dgm:spPr/>
      <dgm:t>
        <a:bodyPr/>
        <a:lstStyle/>
        <a:p>
          <a:r>
            <a:rPr lang="en-US" b="1" i="1"/>
            <a:t>A leading reason for institutional care……							</a:t>
          </a:r>
          <a:r>
            <a:rPr lang="en-US" b="1" i="1" u="sng"/>
            <a:t>SO</a:t>
          </a:r>
          <a:endParaRPr lang="en-US"/>
        </a:p>
      </dgm:t>
    </dgm:pt>
    <dgm:pt modelId="{ED51910B-18E6-4F8A-A50D-E9282E5161AD}" type="parTrans" cxnId="{7AAD92AE-81FB-425A-A967-2DED5F5D5A3C}">
      <dgm:prSet/>
      <dgm:spPr/>
      <dgm:t>
        <a:bodyPr/>
        <a:lstStyle/>
        <a:p>
          <a:endParaRPr lang="en-US"/>
        </a:p>
      </dgm:t>
    </dgm:pt>
    <dgm:pt modelId="{3B6E87AE-2DC8-4E40-B2FF-2F9E62CD65EE}" type="sibTrans" cxnId="{7AAD92AE-81FB-425A-A967-2DED5F5D5A3C}">
      <dgm:prSet/>
      <dgm:spPr/>
      <dgm:t>
        <a:bodyPr/>
        <a:lstStyle/>
        <a:p>
          <a:endParaRPr lang="en-US"/>
        </a:p>
      </dgm:t>
    </dgm:pt>
    <dgm:pt modelId="{BA82391E-0C3D-481F-9CDD-285ED14AE236}" type="pres">
      <dgm:prSet presAssocID="{DAFFEE07-850F-4B0C-B322-DAB2CD62C595}" presName="linear" presStyleCnt="0">
        <dgm:presLayoutVars>
          <dgm:animLvl val="lvl"/>
          <dgm:resizeHandles val="exact"/>
        </dgm:presLayoutVars>
      </dgm:prSet>
      <dgm:spPr/>
      <dgm:t>
        <a:bodyPr/>
        <a:lstStyle/>
        <a:p>
          <a:endParaRPr lang="en-US"/>
        </a:p>
      </dgm:t>
    </dgm:pt>
    <dgm:pt modelId="{272450A8-CD88-4278-8828-50AF52BDF000}" type="pres">
      <dgm:prSet presAssocID="{502E00E5-72E8-4F5C-BF0F-545506899B13}" presName="parentText" presStyleLbl="node1" presStyleIdx="0" presStyleCnt="3">
        <dgm:presLayoutVars>
          <dgm:chMax val="0"/>
          <dgm:bulletEnabled val="1"/>
        </dgm:presLayoutVars>
      </dgm:prSet>
      <dgm:spPr/>
      <dgm:t>
        <a:bodyPr/>
        <a:lstStyle/>
        <a:p>
          <a:endParaRPr lang="en-US"/>
        </a:p>
      </dgm:t>
    </dgm:pt>
    <dgm:pt modelId="{B1C253E9-BC88-4EAB-ABC6-EFFB43825347}" type="pres">
      <dgm:prSet presAssocID="{3EAA9355-6E38-4303-BCC6-EE194B1D4036}" presName="spacer" presStyleCnt="0"/>
      <dgm:spPr/>
    </dgm:pt>
    <dgm:pt modelId="{62BEFABF-3315-4D8C-BD53-79FAE08E3B9B}" type="pres">
      <dgm:prSet presAssocID="{55B16E4D-DCE7-432B-92D1-FEB0E7664A90}" presName="parentText" presStyleLbl="node1" presStyleIdx="1" presStyleCnt="3">
        <dgm:presLayoutVars>
          <dgm:chMax val="0"/>
          <dgm:bulletEnabled val="1"/>
        </dgm:presLayoutVars>
      </dgm:prSet>
      <dgm:spPr/>
      <dgm:t>
        <a:bodyPr/>
        <a:lstStyle/>
        <a:p>
          <a:endParaRPr lang="en-US"/>
        </a:p>
      </dgm:t>
    </dgm:pt>
    <dgm:pt modelId="{D90861D2-3514-4357-A030-DBD463CA3A3B}" type="pres">
      <dgm:prSet presAssocID="{8CA10BE1-B009-40BA-9E4D-5DEEBCF14973}" presName="spacer" presStyleCnt="0"/>
      <dgm:spPr/>
    </dgm:pt>
    <dgm:pt modelId="{5264F9C4-69CA-4ED7-8D2D-F851F3A21D2E}" type="pres">
      <dgm:prSet presAssocID="{E89E7EC2-B48C-469A-A06A-5F271E72505F}" presName="parentText" presStyleLbl="node1" presStyleIdx="2" presStyleCnt="3">
        <dgm:presLayoutVars>
          <dgm:chMax val="0"/>
          <dgm:bulletEnabled val="1"/>
        </dgm:presLayoutVars>
      </dgm:prSet>
      <dgm:spPr/>
      <dgm:t>
        <a:bodyPr/>
        <a:lstStyle/>
        <a:p>
          <a:endParaRPr lang="en-US"/>
        </a:p>
      </dgm:t>
    </dgm:pt>
  </dgm:ptLst>
  <dgm:cxnLst>
    <dgm:cxn modelId="{908DD4A5-8281-468F-AE97-C58EBA81CDBA}" type="presOf" srcId="{502E00E5-72E8-4F5C-BF0F-545506899B13}" destId="{272450A8-CD88-4278-8828-50AF52BDF000}" srcOrd="0" destOrd="0" presId="urn:microsoft.com/office/officeart/2005/8/layout/vList2"/>
    <dgm:cxn modelId="{7AAD92AE-81FB-425A-A967-2DED5F5D5A3C}" srcId="{DAFFEE07-850F-4B0C-B322-DAB2CD62C595}" destId="{E89E7EC2-B48C-469A-A06A-5F271E72505F}" srcOrd="2" destOrd="0" parTransId="{ED51910B-18E6-4F8A-A50D-E9282E5161AD}" sibTransId="{3B6E87AE-2DC8-4E40-B2FF-2F9E62CD65EE}"/>
    <dgm:cxn modelId="{814C5F76-D19A-4C9D-990E-18CB9AC1D1BA}" type="presOf" srcId="{E89E7EC2-B48C-469A-A06A-5F271E72505F}" destId="{5264F9C4-69CA-4ED7-8D2D-F851F3A21D2E}" srcOrd="0" destOrd="0" presId="urn:microsoft.com/office/officeart/2005/8/layout/vList2"/>
    <dgm:cxn modelId="{B8BEB90C-3931-4B52-AE91-CE8AAFEF6D39}" type="presOf" srcId="{55B16E4D-DCE7-432B-92D1-FEB0E7664A90}" destId="{62BEFABF-3315-4D8C-BD53-79FAE08E3B9B}" srcOrd="0" destOrd="0" presId="urn:microsoft.com/office/officeart/2005/8/layout/vList2"/>
    <dgm:cxn modelId="{2EF8E6B9-DFD9-423B-A7DF-B6403F69C4B2}" srcId="{DAFFEE07-850F-4B0C-B322-DAB2CD62C595}" destId="{502E00E5-72E8-4F5C-BF0F-545506899B13}" srcOrd="0" destOrd="0" parTransId="{DAE24069-F0D5-44CE-A57D-EFBEEAEAFAA8}" sibTransId="{3EAA9355-6E38-4303-BCC6-EE194B1D4036}"/>
    <dgm:cxn modelId="{C8BDF248-AE04-4E69-9827-E826DAD8A29C}" type="presOf" srcId="{DAFFEE07-850F-4B0C-B322-DAB2CD62C595}" destId="{BA82391E-0C3D-481F-9CDD-285ED14AE236}" srcOrd="0" destOrd="0" presId="urn:microsoft.com/office/officeart/2005/8/layout/vList2"/>
    <dgm:cxn modelId="{59F1330F-D88F-4E16-BDE3-BED74F8E359F}" srcId="{DAFFEE07-850F-4B0C-B322-DAB2CD62C595}" destId="{55B16E4D-DCE7-432B-92D1-FEB0E7664A90}" srcOrd="1" destOrd="0" parTransId="{F58E1183-355A-42FA-AE90-29846E68529E}" sibTransId="{8CA10BE1-B009-40BA-9E4D-5DEEBCF14973}"/>
    <dgm:cxn modelId="{08CED21D-30D8-476C-8840-C5546A13D896}" type="presParOf" srcId="{BA82391E-0C3D-481F-9CDD-285ED14AE236}" destId="{272450A8-CD88-4278-8828-50AF52BDF000}" srcOrd="0" destOrd="0" presId="urn:microsoft.com/office/officeart/2005/8/layout/vList2"/>
    <dgm:cxn modelId="{65A0D0AB-A270-49BF-90C8-858F7CA0CE40}" type="presParOf" srcId="{BA82391E-0C3D-481F-9CDD-285ED14AE236}" destId="{B1C253E9-BC88-4EAB-ABC6-EFFB43825347}" srcOrd="1" destOrd="0" presId="urn:microsoft.com/office/officeart/2005/8/layout/vList2"/>
    <dgm:cxn modelId="{E9856986-B8FE-48E4-8B03-A93393C45B03}" type="presParOf" srcId="{BA82391E-0C3D-481F-9CDD-285ED14AE236}" destId="{62BEFABF-3315-4D8C-BD53-79FAE08E3B9B}" srcOrd="2" destOrd="0" presId="urn:microsoft.com/office/officeart/2005/8/layout/vList2"/>
    <dgm:cxn modelId="{D279804E-5398-426B-B426-445BD5F0E3D0}" type="presParOf" srcId="{BA82391E-0C3D-481F-9CDD-285ED14AE236}" destId="{D90861D2-3514-4357-A030-DBD463CA3A3B}" srcOrd="3" destOrd="0" presId="urn:microsoft.com/office/officeart/2005/8/layout/vList2"/>
    <dgm:cxn modelId="{A9F9C7B2-7201-4CD3-80C6-58CD7E668F9D}" type="presParOf" srcId="{BA82391E-0C3D-481F-9CDD-285ED14AE236}" destId="{5264F9C4-69CA-4ED7-8D2D-F851F3A21D2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E473D8-1E83-44E1-9EC5-2D33AE7D3A9F}"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F36334C4-952D-4C55-B2C0-BA98165AC547}">
      <dgm:prSet/>
      <dgm:spPr/>
      <dgm:t>
        <a:bodyPr/>
        <a:lstStyle/>
        <a:p>
          <a:pPr>
            <a:lnSpc>
              <a:spcPct val="100000"/>
            </a:lnSpc>
          </a:pPr>
          <a:r>
            <a:rPr lang="en-US" dirty="0"/>
            <a:t>Offer Fall Prevention Education Sessions:  non-profit organizations, health providers, senior housing sites, and churches educate their constituents.</a:t>
          </a:r>
        </a:p>
      </dgm:t>
    </dgm:pt>
    <dgm:pt modelId="{2D575B8F-9767-4A1A-8F39-4899D3342257}" type="parTrans" cxnId="{94EAB003-8A14-4470-8B70-717123A4C433}">
      <dgm:prSet/>
      <dgm:spPr/>
      <dgm:t>
        <a:bodyPr/>
        <a:lstStyle/>
        <a:p>
          <a:endParaRPr lang="en-US"/>
        </a:p>
      </dgm:t>
    </dgm:pt>
    <dgm:pt modelId="{44276F67-393A-49E0-AE21-E34D981EC6BD}" type="sibTrans" cxnId="{94EAB003-8A14-4470-8B70-717123A4C433}">
      <dgm:prSet/>
      <dgm:spPr/>
      <dgm:t>
        <a:bodyPr/>
        <a:lstStyle/>
        <a:p>
          <a:endParaRPr lang="en-US"/>
        </a:p>
      </dgm:t>
    </dgm:pt>
    <dgm:pt modelId="{9B44810E-C27B-4042-9BAA-B65E96F213E6}">
      <dgm:prSet/>
      <dgm:spPr/>
      <dgm:t>
        <a:bodyPr/>
        <a:lstStyle/>
        <a:p>
          <a:pPr>
            <a:lnSpc>
              <a:spcPct val="100000"/>
            </a:lnSpc>
          </a:pPr>
          <a:r>
            <a:rPr lang="en-US"/>
            <a:t>Utilize your organizations social media platforms, websites, and newsletters to share tips and information on Falls Prevention.</a:t>
          </a:r>
        </a:p>
      </dgm:t>
    </dgm:pt>
    <dgm:pt modelId="{FD912725-FBFD-4DFE-9A95-02025A207C61}" type="parTrans" cxnId="{E21238BB-5B05-4723-8FC6-72C0B2D87009}">
      <dgm:prSet/>
      <dgm:spPr/>
      <dgm:t>
        <a:bodyPr/>
        <a:lstStyle/>
        <a:p>
          <a:endParaRPr lang="en-US"/>
        </a:p>
      </dgm:t>
    </dgm:pt>
    <dgm:pt modelId="{5ED016BF-20EC-4CB1-89F2-FB2799B2B3B5}" type="sibTrans" cxnId="{E21238BB-5B05-4723-8FC6-72C0B2D87009}">
      <dgm:prSet/>
      <dgm:spPr/>
      <dgm:t>
        <a:bodyPr/>
        <a:lstStyle/>
        <a:p>
          <a:endParaRPr lang="en-US"/>
        </a:p>
      </dgm:t>
    </dgm:pt>
    <dgm:pt modelId="{12C7F67E-121B-40FB-AB87-C6D37960A858}">
      <dgm:prSet/>
      <dgm:spPr/>
      <dgm:t>
        <a:bodyPr/>
        <a:lstStyle/>
        <a:p>
          <a:pPr>
            <a:lnSpc>
              <a:spcPct val="100000"/>
            </a:lnSpc>
          </a:pPr>
          <a:r>
            <a:rPr lang="en-US"/>
            <a:t>Utilize resources from the CDC, National Council on Aging, or the Missouri Show Me Falls Free State Coalition to develop flyers and tip sheets.  </a:t>
          </a:r>
        </a:p>
      </dgm:t>
    </dgm:pt>
    <dgm:pt modelId="{6B1DFC4F-36F1-450F-BF1F-7ADB87F13F62}" type="parTrans" cxnId="{272C985B-4EBE-47B9-963B-238D9C48AE8F}">
      <dgm:prSet/>
      <dgm:spPr/>
      <dgm:t>
        <a:bodyPr/>
        <a:lstStyle/>
        <a:p>
          <a:endParaRPr lang="en-US"/>
        </a:p>
      </dgm:t>
    </dgm:pt>
    <dgm:pt modelId="{0A68B720-D5B2-46BC-B6E2-4679468A71A5}" type="sibTrans" cxnId="{272C985B-4EBE-47B9-963B-238D9C48AE8F}">
      <dgm:prSet/>
      <dgm:spPr/>
      <dgm:t>
        <a:bodyPr/>
        <a:lstStyle/>
        <a:p>
          <a:endParaRPr lang="en-US"/>
        </a:p>
      </dgm:t>
    </dgm:pt>
    <dgm:pt modelId="{CB5F7B6E-27EC-4C4E-8957-75B71FFAF961}" type="pres">
      <dgm:prSet presAssocID="{B4E473D8-1E83-44E1-9EC5-2D33AE7D3A9F}" presName="root" presStyleCnt="0">
        <dgm:presLayoutVars>
          <dgm:dir/>
          <dgm:resizeHandles val="exact"/>
        </dgm:presLayoutVars>
      </dgm:prSet>
      <dgm:spPr/>
      <dgm:t>
        <a:bodyPr/>
        <a:lstStyle/>
        <a:p>
          <a:endParaRPr lang="en-US"/>
        </a:p>
      </dgm:t>
    </dgm:pt>
    <dgm:pt modelId="{7ED49FA9-C191-47AD-AA9D-665BFB72D68A}" type="pres">
      <dgm:prSet presAssocID="{F36334C4-952D-4C55-B2C0-BA98165AC547}" presName="compNode" presStyleCnt="0"/>
      <dgm:spPr/>
    </dgm:pt>
    <dgm:pt modelId="{F60BCFAC-9078-4D1F-858E-75578AC1013C}" type="pres">
      <dgm:prSet presAssocID="{F36334C4-952D-4C55-B2C0-BA98165AC547}" presName="bgRect" presStyleLbl="bgShp" presStyleIdx="0" presStyleCnt="3"/>
      <dgm:spPr/>
    </dgm:pt>
    <dgm:pt modelId="{8F0B2436-910E-45FB-B005-265AEC0671C5}" type="pres">
      <dgm:prSet presAssocID="{F36334C4-952D-4C55-B2C0-BA98165AC5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Cheers"/>
        </a:ext>
      </dgm:extLst>
    </dgm:pt>
    <dgm:pt modelId="{B5752DFE-BE3D-4F3A-B426-7734D97C2231}" type="pres">
      <dgm:prSet presAssocID="{F36334C4-952D-4C55-B2C0-BA98165AC547}" presName="spaceRect" presStyleCnt="0"/>
      <dgm:spPr/>
    </dgm:pt>
    <dgm:pt modelId="{1AAD7259-FBAC-4AAB-9820-848BCE73295E}" type="pres">
      <dgm:prSet presAssocID="{F36334C4-952D-4C55-B2C0-BA98165AC547}" presName="parTx" presStyleLbl="revTx" presStyleIdx="0" presStyleCnt="3">
        <dgm:presLayoutVars>
          <dgm:chMax val="0"/>
          <dgm:chPref val="0"/>
        </dgm:presLayoutVars>
      </dgm:prSet>
      <dgm:spPr/>
      <dgm:t>
        <a:bodyPr/>
        <a:lstStyle/>
        <a:p>
          <a:endParaRPr lang="en-US"/>
        </a:p>
      </dgm:t>
    </dgm:pt>
    <dgm:pt modelId="{198DBD90-DA68-494D-987B-F38341869B4D}" type="pres">
      <dgm:prSet presAssocID="{44276F67-393A-49E0-AE21-E34D981EC6BD}" presName="sibTrans" presStyleCnt="0"/>
      <dgm:spPr/>
    </dgm:pt>
    <dgm:pt modelId="{E6C57905-AEA0-4FCC-B917-84964AC46648}" type="pres">
      <dgm:prSet presAssocID="{9B44810E-C27B-4042-9BAA-B65E96F213E6}" presName="compNode" presStyleCnt="0"/>
      <dgm:spPr/>
    </dgm:pt>
    <dgm:pt modelId="{9E586D48-F864-4BC4-A420-8019012AE40A}" type="pres">
      <dgm:prSet presAssocID="{9B44810E-C27B-4042-9BAA-B65E96F213E6}" presName="bgRect" presStyleLbl="bgShp" presStyleIdx="1" presStyleCnt="3"/>
      <dgm:spPr/>
    </dgm:pt>
    <dgm:pt modelId="{17A1F814-FFF4-4F81-B1F0-0AF5D88AA69F}" type="pres">
      <dgm:prSet presAssocID="{9B44810E-C27B-4042-9BAA-B65E96F213E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Marketing"/>
        </a:ext>
      </dgm:extLst>
    </dgm:pt>
    <dgm:pt modelId="{E4160AC3-D02B-4C56-AE6D-7338E6622EF2}" type="pres">
      <dgm:prSet presAssocID="{9B44810E-C27B-4042-9BAA-B65E96F213E6}" presName="spaceRect" presStyleCnt="0"/>
      <dgm:spPr/>
    </dgm:pt>
    <dgm:pt modelId="{202BFE24-FA9C-408A-8DD6-7F5D2E75A349}" type="pres">
      <dgm:prSet presAssocID="{9B44810E-C27B-4042-9BAA-B65E96F213E6}" presName="parTx" presStyleLbl="revTx" presStyleIdx="1" presStyleCnt="3">
        <dgm:presLayoutVars>
          <dgm:chMax val="0"/>
          <dgm:chPref val="0"/>
        </dgm:presLayoutVars>
      </dgm:prSet>
      <dgm:spPr/>
      <dgm:t>
        <a:bodyPr/>
        <a:lstStyle/>
        <a:p>
          <a:endParaRPr lang="en-US"/>
        </a:p>
      </dgm:t>
    </dgm:pt>
    <dgm:pt modelId="{28C76541-41BE-491C-8743-BD77E5E18F09}" type="pres">
      <dgm:prSet presAssocID="{5ED016BF-20EC-4CB1-89F2-FB2799B2B3B5}" presName="sibTrans" presStyleCnt="0"/>
      <dgm:spPr/>
    </dgm:pt>
    <dgm:pt modelId="{BE38BDDB-5F65-4090-BBC1-D0DAF370852D}" type="pres">
      <dgm:prSet presAssocID="{12C7F67E-121B-40FB-AB87-C6D37960A858}" presName="compNode" presStyleCnt="0"/>
      <dgm:spPr/>
    </dgm:pt>
    <dgm:pt modelId="{EFE6245D-FD7A-428B-ABD5-16D7D964FF5E}" type="pres">
      <dgm:prSet presAssocID="{12C7F67E-121B-40FB-AB87-C6D37960A858}" presName="bgRect" presStyleLbl="bgShp" presStyleIdx="2" presStyleCnt="3"/>
      <dgm:spPr/>
    </dgm:pt>
    <dgm:pt modelId="{47FBF420-9C81-404F-9501-B10B58EB57C3}" type="pres">
      <dgm:prSet presAssocID="{12C7F67E-121B-40FB-AB87-C6D37960A85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Speaker Phone"/>
        </a:ext>
      </dgm:extLst>
    </dgm:pt>
    <dgm:pt modelId="{BC15FE4D-E816-41BE-BE83-2D1776B34CA8}" type="pres">
      <dgm:prSet presAssocID="{12C7F67E-121B-40FB-AB87-C6D37960A858}" presName="spaceRect" presStyleCnt="0"/>
      <dgm:spPr/>
    </dgm:pt>
    <dgm:pt modelId="{D568705E-3E82-4FBB-83D6-AF8096CD207E}" type="pres">
      <dgm:prSet presAssocID="{12C7F67E-121B-40FB-AB87-C6D37960A858}" presName="parTx" presStyleLbl="revTx" presStyleIdx="2" presStyleCnt="3">
        <dgm:presLayoutVars>
          <dgm:chMax val="0"/>
          <dgm:chPref val="0"/>
        </dgm:presLayoutVars>
      </dgm:prSet>
      <dgm:spPr/>
      <dgm:t>
        <a:bodyPr/>
        <a:lstStyle/>
        <a:p>
          <a:endParaRPr lang="en-US"/>
        </a:p>
      </dgm:t>
    </dgm:pt>
  </dgm:ptLst>
  <dgm:cxnLst>
    <dgm:cxn modelId="{94EAB003-8A14-4470-8B70-717123A4C433}" srcId="{B4E473D8-1E83-44E1-9EC5-2D33AE7D3A9F}" destId="{F36334C4-952D-4C55-B2C0-BA98165AC547}" srcOrd="0" destOrd="0" parTransId="{2D575B8F-9767-4A1A-8F39-4899D3342257}" sibTransId="{44276F67-393A-49E0-AE21-E34D981EC6BD}"/>
    <dgm:cxn modelId="{324CC5F1-F1D9-4C0F-8834-FBC85F8134DD}" type="presOf" srcId="{12C7F67E-121B-40FB-AB87-C6D37960A858}" destId="{D568705E-3E82-4FBB-83D6-AF8096CD207E}" srcOrd="0" destOrd="0" presId="urn:microsoft.com/office/officeart/2018/2/layout/IconVerticalSolidList"/>
    <dgm:cxn modelId="{9C50F105-361C-42FC-A090-9241D2532201}" type="presOf" srcId="{B4E473D8-1E83-44E1-9EC5-2D33AE7D3A9F}" destId="{CB5F7B6E-27EC-4C4E-8957-75B71FFAF961}" srcOrd="0" destOrd="0" presId="urn:microsoft.com/office/officeart/2018/2/layout/IconVerticalSolidList"/>
    <dgm:cxn modelId="{FCD838F7-F020-4D9E-80BD-5AEF0040F32A}" type="presOf" srcId="{9B44810E-C27B-4042-9BAA-B65E96F213E6}" destId="{202BFE24-FA9C-408A-8DD6-7F5D2E75A349}" srcOrd="0" destOrd="0" presId="urn:microsoft.com/office/officeart/2018/2/layout/IconVerticalSolidList"/>
    <dgm:cxn modelId="{E21238BB-5B05-4723-8FC6-72C0B2D87009}" srcId="{B4E473D8-1E83-44E1-9EC5-2D33AE7D3A9F}" destId="{9B44810E-C27B-4042-9BAA-B65E96F213E6}" srcOrd="1" destOrd="0" parTransId="{FD912725-FBFD-4DFE-9A95-02025A207C61}" sibTransId="{5ED016BF-20EC-4CB1-89F2-FB2799B2B3B5}"/>
    <dgm:cxn modelId="{272C985B-4EBE-47B9-963B-238D9C48AE8F}" srcId="{B4E473D8-1E83-44E1-9EC5-2D33AE7D3A9F}" destId="{12C7F67E-121B-40FB-AB87-C6D37960A858}" srcOrd="2" destOrd="0" parTransId="{6B1DFC4F-36F1-450F-BF1F-7ADB87F13F62}" sibTransId="{0A68B720-D5B2-46BC-B6E2-4679468A71A5}"/>
    <dgm:cxn modelId="{34DF531D-A0D3-4BCD-BBE0-708249C1BD8B}" type="presOf" srcId="{F36334C4-952D-4C55-B2C0-BA98165AC547}" destId="{1AAD7259-FBAC-4AAB-9820-848BCE73295E}" srcOrd="0" destOrd="0" presId="urn:microsoft.com/office/officeart/2018/2/layout/IconVerticalSolidList"/>
    <dgm:cxn modelId="{BB427647-F416-4176-ABEE-21C02D77EE97}" type="presParOf" srcId="{CB5F7B6E-27EC-4C4E-8957-75B71FFAF961}" destId="{7ED49FA9-C191-47AD-AA9D-665BFB72D68A}" srcOrd="0" destOrd="0" presId="urn:microsoft.com/office/officeart/2018/2/layout/IconVerticalSolidList"/>
    <dgm:cxn modelId="{5D0B0156-F006-4C86-9D8F-B5A9661859FD}" type="presParOf" srcId="{7ED49FA9-C191-47AD-AA9D-665BFB72D68A}" destId="{F60BCFAC-9078-4D1F-858E-75578AC1013C}" srcOrd="0" destOrd="0" presId="urn:microsoft.com/office/officeart/2018/2/layout/IconVerticalSolidList"/>
    <dgm:cxn modelId="{8BA79D3E-6EA7-49E6-8806-3B4747D87222}" type="presParOf" srcId="{7ED49FA9-C191-47AD-AA9D-665BFB72D68A}" destId="{8F0B2436-910E-45FB-B005-265AEC0671C5}" srcOrd="1" destOrd="0" presId="urn:microsoft.com/office/officeart/2018/2/layout/IconVerticalSolidList"/>
    <dgm:cxn modelId="{C513F703-6E84-433D-8E4B-4195B8A19AE2}" type="presParOf" srcId="{7ED49FA9-C191-47AD-AA9D-665BFB72D68A}" destId="{B5752DFE-BE3D-4F3A-B426-7734D97C2231}" srcOrd="2" destOrd="0" presId="urn:microsoft.com/office/officeart/2018/2/layout/IconVerticalSolidList"/>
    <dgm:cxn modelId="{8D15A741-2106-4827-8E53-8AF550AAEDE3}" type="presParOf" srcId="{7ED49FA9-C191-47AD-AA9D-665BFB72D68A}" destId="{1AAD7259-FBAC-4AAB-9820-848BCE73295E}" srcOrd="3" destOrd="0" presId="urn:microsoft.com/office/officeart/2018/2/layout/IconVerticalSolidList"/>
    <dgm:cxn modelId="{7E21CF99-DBBB-4AF2-A06F-BAFFBCB54970}" type="presParOf" srcId="{CB5F7B6E-27EC-4C4E-8957-75B71FFAF961}" destId="{198DBD90-DA68-494D-987B-F38341869B4D}" srcOrd="1" destOrd="0" presId="urn:microsoft.com/office/officeart/2018/2/layout/IconVerticalSolidList"/>
    <dgm:cxn modelId="{CD50EE1A-79BF-4F3C-B5A5-65E907669A63}" type="presParOf" srcId="{CB5F7B6E-27EC-4C4E-8957-75B71FFAF961}" destId="{E6C57905-AEA0-4FCC-B917-84964AC46648}" srcOrd="2" destOrd="0" presId="urn:microsoft.com/office/officeart/2018/2/layout/IconVerticalSolidList"/>
    <dgm:cxn modelId="{733574FA-CAF2-4429-B106-5A5B9A29FC7F}" type="presParOf" srcId="{E6C57905-AEA0-4FCC-B917-84964AC46648}" destId="{9E586D48-F864-4BC4-A420-8019012AE40A}" srcOrd="0" destOrd="0" presId="urn:microsoft.com/office/officeart/2018/2/layout/IconVerticalSolidList"/>
    <dgm:cxn modelId="{0DBF2976-09D3-462B-BA96-202D84ED8279}" type="presParOf" srcId="{E6C57905-AEA0-4FCC-B917-84964AC46648}" destId="{17A1F814-FFF4-4F81-B1F0-0AF5D88AA69F}" srcOrd="1" destOrd="0" presId="urn:microsoft.com/office/officeart/2018/2/layout/IconVerticalSolidList"/>
    <dgm:cxn modelId="{115C0A7C-5A90-4940-B79F-BF4C08C0F660}" type="presParOf" srcId="{E6C57905-AEA0-4FCC-B917-84964AC46648}" destId="{E4160AC3-D02B-4C56-AE6D-7338E6622EF2}" srcOrd="2" destOrd="0" presId="urn:microsoft.com/office/officeart/2018/2/layout/IconVerticalSolidList"/>
    <dgm:cxn modelId="{5DFDE812-3945-45E1-AAB0-974EDAE06042}" type="presParOf" srcId="{E6C57905-AEA0-4FCC-B917-84964AC46648}" destId="{202BFE24-FA9C-408A-8DD6-7F5D2E75A349}" srcOrd="3" destOrd="0" presId="urn:microsoft.com/office/officeart/2018/2/layout/IconVerticalSolidList"/>
    <dgm:cxn modelId="{9C57F0FD-F50C-4787-B68B-6D7D7572C02A}" type="presParOf" srcId="{CB5F7B6E-27EC-4C4E-8957-75B71FFAF961}" destId="{28C76541-41BE-491C-8743-BD77E5E18F09}" srcOrd="3" destOrd="0" presId="urn:microsoft.com/office/officeart/2018/2/layout/IconVerticalSolidList"/>
    <dgm:cxn modelId="{A41C475B-DE06-4C88-AA93-5F635A417FB7}" type="presParOf" srcId="{CB5F7B6E-27EC-4C4E-8957-75B71FFAF961}" destId="{BE38BDDB-5F65-4090-BBC1-D0DAF370852D}" srcOrd="4" destOrd="0" presId="urn:microsoft.com/office/officeart/2018/2/layout/IconVerticalSolidList"/>
    <dgm:cxn modelId="{B5F51E59-DC24-4A1A-B8EE-B2C5BDDE7F70}" type="presParOf" srcId="{BE38BDDB-5F65-4090-BBC1-D0DAF370852D}" destId="{EFE6245D-FD7A-428B-ABD5-16D7D964FF5E}" srcOrd="0" destOrd="0" presId="urn:microsoft.com/office/officeart/2018/2/layout/IconVerticalSolidList"/>
    <dgm:cxn modelId="{9BDD9EC0-0933-4811-83E5-1A30D15AC82C}" type="presParOf" srcId="{BE38BDDB-5F65-4090-BBC1-D0DAF370852D}" destId="{47FBF420-9C81-404F-9501-B10B58EB57C3}" srcOrd="1" destOrd="0" presId="urn:microsoft.com/office/officeart/2018/2/layout/IconVerticalSolidList"/>
    <dgm:cxn modelId="{DF84B6DB-DCEE-46E4-A79D-8ED0F30BCAF2}" type="presParOf" srcId="{BE38BDDB-5F65-4090-BBC1-D0DAF370852D}" destId="{BC15FE4D-E816-41BE-BE83-2D1776B34CA8}" srcOrd="2" destOrd="0" presId="urn:microsoft.com/office/officeart/2018/2/layout/IconVerticalSolidList"/>
    <dgm:cxn modelId="{91650FBA-3A3D-4C12-8C51-AECA78CACA20}" type="presParOf" srcId="{BE38BDDB-5F65-4090-BBC1-D0DAF370852D}" destId="{D568705E-3E82-4FBB-83D6-AF8096CD207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E473D8-1E83-44E1-9EC5-2D33AE7D3A9F}"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F36334C4-952D-4C55-B2C0-BA98165AC547}">
      <dgm:prSet/>
      <dgm:spPr/>
      <dgm:t>
        <a:bodyPr/>
        <a:lstStyle/>
        <a:p>
          <a:pPr>
            <a:lnSpc>
              <a:spcPct val="100000"/>
            </a:lnSpc>
          </a:pPr>
          <a:r>
            <a:rPr lang="en-US" dirty="0"/>
            <a:t>Offer evidence-based Falls Prevention programs including Matter of Balance, Stay Strong Stay Healthy, T ’Chi, Stepping On, Walk with Ease etc.</a:t>
          </a:r>
        </a:p>
        <a:p>
          <a:pPr>
            <a:lnSpc>
              <a:spcPct val="100000"/>
            </a:lnSpc>
          </a:pPr>
          <a:r>
            <a:rPr lang="en-US" dirty="0"/>
            <a:t>Funding may be available through your Area Agency on Aging for materials, facilitators, and completers. </a:t>
          </a:r>
        </a:p>
      </dgm:t>
    </dgm:pt>
    <dgm:pt modelId="{2D575B8F-9767-4A1A-8F39-4899D3342257}" type="parTrans" cxnId="{94EAB003-8A14-4470-8B70-717123A4C433}">
      <dgm:prSet/>
      <dgm:spPr/>
      <dgm:t>
        <a:bodyPr/>
        <a:lstStyle/>
        <a:p>
          <a:endParaRPr lang="en-US"/>
        </a:p>
      </dgm:t>
    </dgm:pt>
    <dgm:pt modelId="{44276F67-393A-49E0-AE21-E34D981EC6BD}" type="sibTrans" cxnId="{94EAB003-8A14-4470-8B70-717123A4C433}">
      <dgm:prSet/>
      <dgm:spPr/>
      <dgm:t>
        <a:bodyPr/>
        <a:lstStyle/>
        <a:p>
          <a:endParaRPr lang="en-US"/>
        </a:p>
      </dgm:t>
    </dgm:pt>
    <dgm:pt modelId="{9B44810E-C27B-4042-9BAA-B65E96F213E6}">
      <dgm:prSet/>
      <dgm:spPr/>
      <dgm:t>
        <a:bodyPr/>
        <a:lstStyle/>
        <a:p>
          <a:pPr>
            <a:lnSpc>
              <a:spcPct val="100000"/>
            </a:lnSpc>
          </a:pPr>
          <a:r>
            <a:rPr lang="en-US" dirty="0"/>
            <a:t>Gather stake-holders in your area to develop a falls prevention coalition to help with outreach, networking, referrals, and programming. </a:t>
          </a:r>
        </a:p>
      </dgm:t>
    </dgm:pt>
    <dgm:pt modelId="{FD912725-FBFD-4DFE-9A95-02025A207C61}" type="parTrans" cxnId="{E21238BB-5B05-4723-8FC6-72C0B2D87009}">
      <dgm:prSet/>
      <dgm:spPr/>
      <dgm:t>
        <a:bodyPr/>
        <a:lstStyle/>
        <a:p>
          <a:endParaRPr lang="en-US"/>
        </a:p>
      </dgm:t>
    </dgm:pt>
    <dgm:pt modelId="{5ED016BF-20EC-4CB1-89F2-FB2799B2B3B5}" type="sibTrans" cxnId="{E21238BB-5B05-4723-8FC6-72C0B2D87009}">
      <dgm:prSet/>
      <dgm:spPr/>
      <dgm:t>
        <a:bodyPr/>
        <a:lstStyle/>
        <a:p>
          <a:endParaRPr lang="en-US"/>
        </a:p>
      </dgm:t>
    </dgm:pt>
    <dgm:pt modelId="{12C7F67E-121B-40FB-AB87-C6D37960A858}">
      <dgm:prSet/>
      <dgm:spPr/>
      <dgm:t>
        <a:bodyPr/>
        <a:lstStyle/>
        <a:p>
          <a:pPr>
            <a:lnSpc>
              <a:spcPct val="100000"/>
            </a:lnSpc>
          </a:pPr>
          <a:r>
            <a:rPr lang="en-US" dirty="0"/>
            <a:t>Offer an annual Falls Prevention Health Fair with other health providers. Celebrate Falls Prevention Awareness week in September with community presentations, Falls Prevention Bingo, mobility and health screenings </a:t>
          </a:r>
        </a:p>
      </dgm:t>
    </dgm:pt>
    <dgm:pt modelId="{6B1DFC4F-36F1-450F-BF1F-7ADB87F13F62}" type="parTrans" cxnId="{272C985B-4EBE-47B9-963B-238D9C48AE8F}">
      <dgm:prSet/>
      <dgm:spPr/>
      <dgm:t>
        <a:bodyPr/>
        <a:lstStyle/>
        <a:p>
          <a:endParaRPr lang="en-US"/>
        </a:p>
      </dgm:t>
    </dgm:pt>
    <dgm:pt modelId="{0A68B720-D5B2-46BC-B6E2-4679468A71A5}" type="sibTrans" cxnId="{272C985B-4EBE-47B9-963B-238D9C48AE8F}">
      <dgm:prSet/>
      <dgm:spPr/>
      <dgm:t>
        <a:bodyPr/>
        <a:lstStyle/>
        <a:p>
          <a:endParaRPr lang="en-US"/>
        </a:p>
      </dgm:t>
    </dgm:pt>
    <dgm:pt modelId="{CB5F7B6E-27EC-4C4E-8957-75B71FFAF961}" type="pres">
      <dgm:prSet presAssocID="{B4E473D8-1E83-44E1-9EC5-2D33AE7D3A9F}" presName="root" presStyleCnt="0">
        <dgm:presLayoutVars>
          <dgm:dir/>
          <dgm:resizeHandles val="exact"/>
        </dgm:presLayoutVars>
      </dgm:prSet>
      <dgm:spPr/>
      <dgm:t>
        <a:bodyPr/>
        <a:lstStyle/>
        <a:p>
          <a:endParaRPr lang="en-US"/>
        </a:p>
      </dgm:t>
    </dgm:pt>
    <dgm:pt modelId="{7ED49FA9-C191-47AD-AA9D-665BFB72D68A}" type="pres">
      <dgm:prSet presAssocID="{F36334C4-952D-4C55-B2C0-BA98165AC547}" presName="compNode" presStyleCnt="0"/>
      <dgm:spPr/>
    </dgm:pt>
    <dgm:pt modelId="{F60BCFAC-9078-4D1F-858E-75578AC1013C}" type="pres">
      <dgm:prSet presAssocID="{F36334C4-952D-4C55-B2C0-BA98165AC547}" presName="bgRect" presStyleLbl="bgShp" presStyleIdx="0" presStyleCnt="3" custLinFactY="-41116" custLinFactNeighborX="908" custLinFactNeighborY="-100000"/>
      <dgm:spPr/>
    </dgm:pt>
    <dgm:pt modelId="{8F0B2436-910E-45FB-B005-265AEC0671C5}" type="pres">
      <dgm:prSet presAssocID="{F36334C4-952D-4C55-B2C0-BA98165AC5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Cheers"/>
        </a:ext>
      </dgm:extLst>
    </dgm:pt>
    <dgm:pt modelId="{B5752DFE-BE3D-4F3A-B426-7734D97C2231}" type="pres">
      <dgm:prSet presAssocID="{F36334C4-952D-4C55-B2C0-BA98165AC547}" presName="spaceRect" presStyleCnt="0"/>
      <dgm:spPr/>
    </dgm:pt>
    <dgm:pt modelId="{1AAD7259-FBAC-4AAB-9820-848BCE73295E}" type="pres">
      <dgm:prSet presAssocID="{F36334C4-952D-4C55-B2C0-BA98165AC547}" presName="parTx" presStyleLbl="revTx" presStyleIdx="0" presStyleCnt="3">
        <dgm:presLayoutVars>
          <dgm:chMax val="0"/>
          <dgm:chPref val="0"/>
        </dgm:presLayoutVars>
      </dgm:prSet>
      <dgm:spPr/>
      <dgm:t>
        <a:bodyPr/>
        <a:lstStyle/>
        <a:p>
          <a:endParaRPr lang="en-US"/>
        </a:p>
      </dgm:t>
    </dgm:pt>
    <dgm:pt modelId="{198DBD90-DA68-494D-987B-F38341869B4D}" type="pres">
      <dgm:prSet presAssocID="{44276F67-393A-49E0-AE21-E34D981EC6BD}" presName="sibTrans" presStyleCnt="0"/>
      <dgm:spPr/>
    </dgm:pt>
    <dgm:pt modelId="{E6C57905-AEA0-4FCC-B917-84964AC46648}" type="pres">
      <dgm:prSet presAssocID="{9B44810E-C27B-4042-9BAA-B65E96F213E6}" presName="compNode" presStyleCnt="0"/>
      <dgm:spPr/>
    </dgm:pt>
    <dgm:pt modelId="{9E586D48-F864-4BC4-A420-8019012AE40A}" type="pres">
      <dgm:prSet presAssocID="{9B44810E-C27B-4042-9BAA-B65E96F213E6}" presName="bgRect" presStyleLbl="bgShp" presStyleIdx="1" presStyleCnt="3"/>
      <dgm:spPr/>
    </dgm:pt>
    <dgm:pt modelId="{17A1F814-FFF4-4F81-B1F0-0AF5D88AA69F}" type="pres">
      <dgm:prSet presAssocID="{9B44810E-C27B-4042-9BAA-B65E96F213E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Marketing"/>
        </a:ext>
      </dgm:extLst>
    </dgm:pt>
    <dgm:pt modelId="{E4160AC3-D02B-4C56-AE6D-7338E6622EF2}" type="pres">
      <dgm:prSet presAssocID="{9B44810E-C27B-4042-9BAA-B65E96F213E6}" presName="spaceRect" presStyleCnt="0"/>
      <dgm:spPr/>
    </dgm:pt>
    <dgm:pt modelId="{202BFE24-FA9C-408A-8DD6-7F5D2E75A349}" type="pres">
      <dgm:prSet presAssocID="{9B44810E-C27B-4042-9BAA-B65E96F213E6}" presName="parTx" presStyleLbl="revTx" presStyleIdx="1" presStyleCnt="3">
        <dgm:presLayoutVars>
          <dgm:chMax val="0"/>
          <dgm:chPref val="0"/>
        </dgm:presLayoutVars>
      </dgm:prSet>
      <dgm:spPr/>
      <dgm:t>
        <a:bodyPr/>
        <a:lstStyle/>
        <a:p>
          <a:endParaRPr lang="en-US"/>
        </a:p>
      </dgm:t>
    </dgm:pt>
    <dgm:pt modelId="{28C76541-41BE-491C-8743-BD77E5E18F09}" type="pres">
      <dgm:prSet presAssocID="{5ED016BF-20EC-4CB1-89F2-FB2799B2B3B5}" presName="sibTrans" presStyleCnt="0"/>
      <dgm:spPr/>
    </dgm:pt>
    <dgm:pt modelId="{BE38BDDB-5F65-4090-BBC1-D0DAF370852D}" type="pres">
      <dgm:prSet presAssocID="{12C7F67E-121B-40FB-AB87-C6D37960A858}" presName="compNode" presStyleCnt="0"/>
      <dgm:spPr/>
    </dgm:pt>
    <dgm:pt modelId="{EFE6245D-FD7A-428B-ABD5-16D7D964FF5E}" type="pres">
      <dgm:prSet presAssocID="{12C7F67E-121B-40FB-AB87-C6D37960A858}" presName="bgRect" presStyleLbl="bgShp" presStyleIdx="2" presStyleCnt="3"/>
      <dgm:spPr/>
    </dgm:pt>
    <dgm:pt modelId="{47FBF420-9C81-404F-9501-B10B58EB57C3}" type="pres">
      <dgm:prSet presAssocID="{12C7F67E-121B-40FB-AB87-C6D37960A858}"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Circles with arrows with solid fill"/>
        </a:ext>
      </dgm:extLst>
    </dgm:pt>
    <dgm:pt modelId="{BC15FE4D-E816-41BE-BE83-2D1776B34CA8}" type="pres">
      <dgm:prSet presAssocID="{12C7F67E-121B-40FB-AB87-C6D37960A858}" presName="spaceRect" presStyleCnt="0"/>
      <dgm:spPr/>
    </dgm:pt>
    <dgm:pt modelId="{D568705E-3E82-4FBB-83D6-AF8096CD207E}" type="pres">
      <dgm:prSet presAssocID="{12C7F67E-121B-40FB-AB87-C6D37960A858}" presName="parTx" presStyleLbl="revTx" presStyleIdx="2" presStyleCnt="3">
        <dgm:presLayoutVars>
          <dgm:chMax val="0"/>
          <dgm:chPref val="0"/>
        </dgm:presLayoutVars>
      </dgm:prSet>
      <dgm:spPr/>
      <dgm:t>
        <a:bodyPr/>
        <a:lstStyle/>
        <a:p>
          <a:endParaRPr lang="en-US"/>
        </a:p>
      </dgm:t>
    </dgm:pt>
  </dgm:ptLst>
  <dgm:cxnLst>
    <dgm:cxn modelId="{94EAB003-8A14-4470-8B70-717123A4C433}" srcId="{B4E473D8-1E83-44E1-9EC5-2D33AE7D3A9F}" destId="{F36334C4-952D-4C55-B2C0-BA98165AC547}" srcOrd="0" destOrd="0" parTransId="{2D575B8F-9767-4A1A-8F39-4899D3342257}" sibTransId="{44276F67-393A-49E0-AE21-E34D981EC6BD}"/>
    <dgm:cxn modelId="{324CC5F1-F1D9-4C0F-8834-FBC85F8134DD}" type="presOf" srcId="{12C7F67E-121B-40FB-AB87-C6D37960A858}" destId="{D568705E-3E82-4FBB-83D6-AF8096CD207E}" srcOrd="0" destOrd="0" presId="urn:microsoft.com/office/officeart/2018/2/layout/IconVerticalSolidList"/>
    <dgm:cxn modelId="{9C50F105-361C-42FC-A090-9241D2532201}" type="presOf" srcId="{B4E473D8-1E83-44E1-9EC5-2D33AE7D3A9F}" destId="{CB5F7B6E-27EC-4C4E-8957-75B71FFAF961}" srcOrd="0" destOrd="0" presId="urn:microsoft.com/office/officeart/2018/2/layout/IconVerticalSolidList"/>
    <dgm:cxn modelId="{FCD838F7-F020-4D9E-80BD-5AEF0040F32A}" type="presOf" srcId="{9B44810E-C27B-4042-9BAA-B65E96F213E6}" destId="{202BFE24-FA9C-408A-8DD6-7F5D2E75A349}" srcOrd="0" destOrd="0" presId="urn:microsoft.com/office/officeart/2018/2/layout/IconVerticalSolidList"/>
    <dgm:cxn modelId="{E21238BB-5B05-4723-8FC6-72C0B2D87009}" srcId="{B4E473D8-1E83-44E1-9EC5-2D33AE7D3A9F}" destId="{9B44810E-C27B-4042-9BAA-B65E96F213E6}" srcOrd="1" destOrd="0" parTransId="{FD912725-FBFD-4DFE-9A95-02025A207C61}" sibTransId="{5ED016BF-20EC-4CB1-89F2-FB2799B2B3B5}"/>
    <dgm:cxn modelId="{272C985B-4EBE-47B9-963B-238D9C48AE8F}" srcId="{B4E473D8-1E83-44E1-9EC5-2D33AE7D3A9F}" destId="{12C7F67E-121B-40FB-AB87-C6D37960A858}" srcOrd="2" destOrd="0" parTransId="{6B1DFC4F-36F1-450F-BF1F-7ADB87F13F62}" sibTransId="{0A68B720-D5B2-46BC-B6E2-4679468A71A5}"/>
    <dgm:cxn modelId="{34DF531D-A0D3-4BCD-BBE0-708249C1BD8B}" type="presOf" srcId="{F36334C4-952D-4C55-B2C0-BA98165AC547}" destId="{1AAD7259-FBAC-4AAB-9820-848BCE73295E}" srcOrd="0" destOrd="0" presId="urn:microsoft.com/office/officeart/2018/2/layout/IconVerticalSolidList"/>
    <dgm:cxn modelId="{BB427647-F416-4176-ABEE-21C02D77EE97}" type="presParOf" srcId="{CB5F7B6E-27EC-4C4E-8957-75B71FFAF961}" destId="{7ED49FA9-C191-47AD-AA9D-665BFB72D68A}" srcOrd="0" destOrd="0" presId="urn:microsoft.com/office/officeart/2018/2/layout/IconVerticalSolidList"/>
    <dgm:cxn modelId="{5D0B0156-F006-4C86-9D8F-B5A9661859FD}" type="presParOf" srcId="{7ED49FA9-C191-47AD-AA9D-665BFB72D68A}" destId="{F60BCFAC-9078-4D1F-858E-75578AC1013C}" srcOrd="0" destOrd="0" presId="urn:microsoft.com/office/officeart/2018/2/layout/IconVerticalSolidList"/>
    <dgm:cxn modelId="{8BA79D3E-6EA7-49E6-8806-3B4747D87222}" type="presParOf" srcId="{7ED49FA9-C191-47AD-AA9D-665BFB72D68A}" destId="{8F0B2436-910E-45FB-B005-265AEC0671C5}" srcOrd="1" destOrd="0" presId="urn:microsoft.com/office/officeart/2018/2/layout/IconVerticalSolidList"/>
    <dgm:cxn modelId="{C513F703-6E84-433D-8E4B-4195B8A19AE2}" type="presParOf" srcId="{7ED49FA9-C191-47AD-AA9D-665BFB72D68A}" destId="{B5752DFE-BE3D-4F3A-B426-7734D97C2231}" srcOrd="2" destOrd="0" presId="urn:microsoft.com/office/officeart/2018/2/layout/IconVerticalSolidList"/>
    <dgm:cxn modelId="{8D15A741-2106-4827-8E53-8AF550AAEDE3}" type="presParOf" srcId="{7ED49FA9-C191-47AD-AA9D-665BFB72D68A}" destId="{1AAD7259-FBAC-4AAB-9820-848BCE73295E}" srcOrd="3" destOrd="0" presId="urn:microsoft.com/office/officeart/2018/2/layout/IconVerticalSolidList"/>
    <dgm:cxn modelId="{7E21CF99-DBBB-4AF2-A06F-BAFFBCB54970}" type="presParOf" srcId="{CB5F7B6E-27EC-4C4E-8957-75B71FFAF961}" destId="{198DBD90-DA68-494D-987B-F38341869B4D}" srcOrd="1" destOrd="0" presId="urn:microsoft.com/office/officeart/2018/2/layout/IconVerticalSolidList"/>
    <dgm:cxn modelId="{CD50EE1A-79BF-4F3C-B5A5-65E907669A63}" type="presParOf" srcId="{CB5F7B6E-27EC-4C4E-8957-75B71FFAF961}" destId="{E6C57905-AEA0-4FCC-B917-84964AC46648}" srcOrd="2" destOrd="0" presId="urn:microsoft.com/office/officeart/2018/2/layout/IconVerticalSolidList"/>
    <dgm:cxn modelId="{733574FA-CAF2-4429-B106-5A5B9A29FC7F}" type="presParOf" srcId="{E6C57905-AEA0-4FCC-B917-84964AC46648}" destId="{9E586D48-F864-4BC4-A420-8019012AE40A}" srcOrd="0" destOrd="0" presId="urn:microsoft.com/office/officeart/2018/2/layout/IconVerticalSolidList"/>
    <dgm:cxn modelId="{0DBF2976-09D3-462B-BA96-202D84ED8279}" type="presParOf" srcId="{E6C57905-AEA0-4FCC-B917-84964AC46648}" destId="{17A1F814-FFF4-4F81-B1F0-0AF5D88AA69F}" srcOrd="1" destOrd="0" presId="urn:microsoft.com/office/officeart/2018/2/layout/IconVerticalSolidList"/>
    <dgm:cxn modelId="{115C0A7C-5A90-4940-B79F-BF4C08C0F660}" type="presParOf" srcId="{E6C57905-AEA0-4FCC-B917-84964AC46648}" destId="{E4160AC3-D02B-4C56-AE6D-7338E6622EF2}" srcOrd="2" destOrd="0" presId="urn:microsoft.com/office/officeart/2018/2/layout/IconVerticalSolidList"/>
    <dgm:cxn modelId="{5DFDE812-3945-45E1-AAB0-974EDAE06042}" type="presParOf" srcId="{E6C57905-AEA0-4FCC-B917-84964AC46648}" destId="{202BFE24-FA9C-408A-8DD6-7F5D2E75A349}" srcOrd="3" destOrd="0" presId="urn:microsoft.com/office/officeart/2018/2/layout/IconVerticalSolidList"/>
    <dgm:cxn modelId="{9C57F0FD-F50C-4787-B68B-6D7D7572C02A}" type="presParOf" srcId="{CB5F7B6E-27EC-4C4E-8957-75B71FFAF961}" destId="{28C76541-41BE-491C-8743-BD77E5E18F09}" srcOrd="3" destOrd="0" presId="urn:microsoft.com/office/officeart/2018/2/layout/IconVerticalSolidList"/>
    <dgm:cxn modelId="{A41C475B-DE06-4C88-AA93-5F635A417FB7}" type="presParOf" srcId="{CB5F7B6E-27EC-4C4E-8957-75B71FFAF961}" destId="{BE38BDDB-5F65-4090-BBC1-D0DAF370852D}" srcOrd="4" destOrd="0" presId="urn:microsoft.com/office/officeart/2018/2/layout/IconVerticalSolidList"/>
    <dgm:cxn modelId="{B5F51E59-DC24-4A1A-B8EE-B2C5BDDE7F70}" type="presParOf" srcId="{BE38BDDB-5F65-4090-BBC1-D0DAF370852D}" destId="{EFE6245D-FD7A-428B-ABD5-16D7D964FF5E}" srcOrd="0" destOrd="0" presId="urn:microsoft.com/office/officeart/2018/2/layout/IconVerticalSolidList"/>
    <dgm:cxn modelId="{9BDD9EC0-0933-4811-83E5-1A30D15AC82C}" type="presParOf" srcId="{BE38BDDB-5F65-4090-BBC1-D0DAF370852D}" destId="{47FBF420-9C81-404F-9501-B10B58EB57C3}" srcOrd="1" destOrd="0" presId="urn:microsoft.com/office/officeart/2018/2/layout/IconVerticalSolidList"/>
    <dgm:cxn modelId="{DF84B6DB-DCEE-46E4-A79D-8ED0F30BCAF2}" type="presParOf" srcId="{BE38BDDB-5F65-4090-BBC1-D0DAF370852D}" destId="{BC15FE4D-E816-41BE-BE83-2D1776B34CA8}" srcOrd="2" destOrd="0" presId="urn:microsoft.com/office/officeart/2018/2/layout/IconVerticalSolidList"/>
    <dgm:cxn modelId="{91650FBA-3A3D-4C12-8C51-AECA78CACA20}" type="presParOf" srcId="{BE38BDDB-5F65-4090-BBC1-D0DAF370852D}" destId="{D568705E-3E82-4FBB-83D6-AF8096CD207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EAA806-B340-4F85-B2BC-05A81D12977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25300AC-365A-4101-9EDF-97C92B9D9057}">
      <dgm:prSet/>
      <dgm:spPr/>
      <dgm:t>
        <a:bodyPr/>
        <a:lstStyle/>
        <a:p>
          <a:r>
            <a:rPr lang="en-US" dirty="0"/>
            <a:t>Sustainability of a local falls prevention coalition: commitment of 1-2 key agencies/staff: monthly meeting agenda, compelling speakers/presentations, setting goals and activities for the coalition members.  </a:t>
          </a:r>
        </a:p>
      </dgm:t>
    </dgm:pt>
    <dgm:pt modelId="{687FF8D2-9F7F-4788-9A65-49D677572CD9}" type="parTrans" cxnId="{E7079D1D-7B62-4A63-ADE0-C213B230CB6D}">
      <dgm:prSet/>
      <dgm:spPr/>
      <dgm:t>
        <a:bodyPr/>
        <a:lstStyle/>
        <a:p>
          <a:endParaRPr lang="en-US"/>
        </a:p>
      </dgm:t>
    </dgm:pt>
    <dgm:pt modelId="{3A6A7A1B-516F-439B-B436-F16B48A6EBE6}" type="sibTrans" cxnId="{E7079D1D-7B62-4A63-ADE0-C213B230CB6D}">
      <dgm:prSet/>
      <dgm:spPr/>
      <dgm:t>
        <a:bodyPr/>
        <a:lstStyle/>
        <a:p>
          <a:endParaRPr lang="en-US"/>
        </a:p>
      </dgm:t>
    </dgm:pt>
    <dgm:pt modelId="{08ED33EB-4ECA-45B4-8E01-722A6A36C0AF}">
      <dgm:prSet/>
      <dgm:spPr/>
      <dgm:t>
        <a:bodyPr/>
        <a:lstStyle/>
        <a:p>
          <a:r>
            <a:rPr lang="en-US"/>
            <a:t>Partnership with local FIRE/EMS departments-takes training, staff, and referral process to sustain partnership.  </a:t>
          </a:r>
        </a:p>
      </dgm:t>
    </dgm:pt>
    <dgm:pt modelId="{AD14D207-57B5-4128-98F2-BF0898116E73}" type="parTrans" cxnId="{F013D0D9-40B2-400C-957F-517BC3D1D8A5}">
      <dgm:prSet/>
      <dgm:spPr/>
      <dgm:t>
        <a:bodyPr/>
        <a:lstStyle/>
        <a:p>
          <a:endParaRPr lang="en-US"/>
        </a:p>
      </dgm:t>
    </dgm:pt>
    <dgm:pt modelId="{30DC52FA-649B-4B45-A27E-E8BE17E5CE98}" type="sibTrans" cxnId="{F013D0D9-40B2-400C-957F-517BC3D1D8A5}">
      <dgm:prSet/>
      <dgm:spPr/>
      <dgm:t>
        <a:bodyPr/>
        <a:lstStyle/>
        <a:p>
          <a:endParaRPr lang="en-US"/>
        </a:p>
      </dgm:t>
    </dgm:pt>
    <dgm:pt modelId="{427A3DE2-3D58-4B0D-AA2F-E8FAC0B1C1E3}">
      <dgm:prSet/>
      <dgm:spPr/>
      <dgm:t>
        <a:bodyPr/>
        <a:lstStyle/>
        <a:p>
          <a:r>
            <a:rPr lang="en-US"/>
            <a:t>Support of evidence-based classes to maintain trained facilitators, marketing and outreach to promote classes.</a:t>
          </a:r>
        </a:p>
      </dgm:t>
    </dgm:pt>
    <dgm:pt modelId="{E59EA5D4-F286-4475-AC4A-7684A7F2DC99}" type="parTrans" cxnId="{06C2DFEE-2349-43B6-A5AC-9C4E52C3394F}">
      <dgm:prSet/>
      <dgm:spPr/>
      <dgm:t>
        <a:bodyPr/>
        <a:lstStyle/>
        <a:p>
          <a:endParaRPr lang="en-US"/>
        </a:p>
      </dgm:t>
    </dgm:pt>
    <dgm:pt modelId="{5F5FD3B2-5971-4352-9130-E249A760FF49}" type="sibTrans" cxnId="{06C2DFEE-2349-43B6-A5AC-9C4E52C3394F}">
      <dgm:prSet/>
      <dgm:spPr/>
      <dgm:t>
        <a:bodyPr/>
        <a:lstStyle/>
        <a:p>
          <a:endParaRPr lang="en-US"/>
        </a:p>
      </dgm:t>
    </dgm:pt>
    <dgm:pt modelId="{C0D629F1-2C51-4C8E-969A-6B53C939F124}" type="pres">
      <dgm:prSet presAssocID="{EAEAA806-B340-4F85-B2BC-05A81D129774}" presName="root" presStyleCnt="0">
        <dgm:presLayoutVars>
          <dgm:dir/>
          <dgm:resizeHandles val="exact"/>
        </dgm:presLayoutVars>
      </dgm:prSet>
      <dgm:spPr/>
      <dgm:t>
        <a:bodyPr/>
        <a:lstStyle/>
        <a:p>
          <a:endParaRPr lang="en-US"/>
        </a:p>
      </dgm:t>
    </dgm:pt>
    <dgm:pt modelId="{7CE44DAA-4BE2-4F20-A9AC-AC10F3FE9CB5}" type="pres">
      <dgm:prSet presAssocID="{625300AC-365A-4101-9EDF-97C92B9D9057}" presName="compNode" presStyleCnt="0"/>
      <dgm:spPr/>
    </dgm:pt>
    <dgm:pt modelId="{155F31C0-ECA8-4B93-8E61-0A3686D4E49F}" type="pres">
      <dgm:prSet presAssocID="{625300AC-365A-4101-9EDF-97C92B9D9057}" presName="bgRect" presStyleLbl="bgShp" presStyleIdx="0" presStyleCnt="3"/>
      <dgm:spPr/>
    </dgm:pt>
    <dgm:pt modelId="{45B7295D-1731-4E1F-A57B-C0D2265806B1}" type="pres">
      <dgm:prSet presAssocID="{625300AC-365A-4101-9EDF-97C92B9D905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eeting"/>
        </a:ext>
      </dgm:extLst>
    </dgm:pt>
    <dgm:pt modelId="{095FDE4C-00A4-4B87-9AE7-E0D6C56096B8}" type="pres">
      <dgm:prSet presAssocID="{625300AC-365A-4101-9EDF-97C92B9D9057}" presName="spaceRect" presStyleCnt="0"/>
      <dgm:spPr/>
    </dgm:pt>
    <dgm:pt modelId="{B175EAE7-7490-4FDD-B2F3-D4F7D444A716}" type="pres">
      <dgm:prSet presAssocID="{625300AC-365A-4101-9EDF-97C92B9D9057}" presName="parTx" presStyleLbl="revTx" presStyleIdx="0" presStyleCnt="3">
        <dgm:presLayoutVars>
          <dgm:chMax val="0"/>
          <dgm:chPref val="0"/>
        </dgm:presLayoutVars>
      </dgm:prSet>
      <dgm:spPr/>
      <dgm:t>
        <a:bodyPr/>
        <a:lstStyle/>
        <a:p>
          <a:endParaRPr lang="en-US"/>
        </a:p>
      </dgm:t>
    </dgm:pt>
    <dgm:pt modelId="{032B239B-09EC-49B0-AA6B-E4D9C605FB57}" type="pres">
      <dgm:prSet presAssocID="{3A6A7A1B-516F-439B-B436-F16B48A6EBE6}" presName="sibTrans" presStyleCnt="0"/>
      <dgm:spPr/>
    </dgm:pt>
    <dgm:pt modelId="{D5209A57-A907-4B24-B39D-629D5F645E08}" type="pres">
      <dgm:prSet presAssocID="{08ED33EB-4ECA-45B4-8E01-722A6A36C0AF}" presName="compNode" presStyleCnt="0"/>
      <dgm:spPr/>
    </dgm:pt>
    <dgm:pt modelId="{6E057789-DAAC-4C6B-A976-25E3C9175FEE}" type="pres">
      <dgm:prSet presAssocID="{08ED33EB-4ECA-45B4-8E01-722A6A36C0AF}" presName="bgRect" presStyleLbl="bgShp" presStyleIdx="1" presStyleCnt="3"/>
      <dgm:spPr/>
    </dgm:pt>
    <dgm:pt modelId="{3B16289B-124D-4113-80B0-67109D39AC16}" type="pres">
      <dgm:prSet presAssocID="{08ED33EB-4ECA-45B4-8E01-722A6A36C0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Ambulance"/>
        </a:ext>
      </dgm:extLst>
    </dgm:pt>
    <dgm:pt modelId="{8A44E2A2-FC1C-41A0-BFB1-B2D1721B174B}" type="pres">
      <dgm:prSet presAssocID="{08ED33EB-4ECA-45B4-8E01-722A6A36C0AF}" presName="spaceRect" presStyleCnt="0"/>
      <dgm:spPr/>
    </dgm:pt>
    <dgm:pt modelId="{ED60B577-2BDA-44CF-96EC-345222EF6DA7}" type="pres">
      <dgm:prSet presAssocID="{08ED33EB-4ECA-45B4-8E01-722A6A36C0AF}" presName="parTx" presStyleLbl="revTx" presStyleIdx="1" presStyleCnt="3">
        <dgm:presLayoutVars>
          <dgm:chMax val="0"/>
          <dgm:chPref val="0"/>
        </dgm:presLayoutVars>
      </dgm:prSet>
      <dgm:spPr/>
      <dgm:t>
        <a:bodyPr/>
        <a:lstStyle/>
        <a:p>
          <a:endParaRPr lang="en-US"/>
        </a:p>
      </dgm:t>
    </dgm:pt>
    <dgm:pt modelId="{F588DB9E-98F2-42B3-B0F8-D63CDF57B62B}" type="pres">
      <dgm:prSet presAssocID="{30DC52FA-649B-4B45-A27E-E8BE17E5CE98}" presName="sibTrans" presStyleCnt="0"/>
      <dgm:spPr/>
    </dgm:pt>
    <dgm:pt modelId="{107B17BA-8B0A-4005-9A18-CFB0CD6B43E6}" type="pres">
      <dgm:prSet presAssocID="{427A3DE2-3D58-4B0D-AA2F-E8FAC0B1C1E3}" presName="compNode" presStyleCnt="0"/>
      <dgm:spPr/>
    </dgm:pt>
    <dgm:pt modelId="{7FB0BEB7-B148-4C55-B51A-FFF5BB25DD38}" type="pres">
      <dgm:prSet presAssocID="{427A3DE2-3D58-4B0D-AA2F-E8FAC0B1C1E3}" presName="bgRect" presStyleLbl="bgShp" presStyleIdx="2" presStyleCnt="3"/>
      <dgm:spPr/>
    </dgm:pt>
    <dgm:pt modelId="{3F44AA56-F368-402D-A8EA-39930FB572AE}" type="pres">
      <dgm:prSet presAssocID="{427A3DE2-3D58-4B0D-AA2F-E8FAC0B1C1E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lassroom"/>
        </a:ext>
      </dgm:extLst>
    </dgm:pt>
    <dgm:pt modelId="{10AE4844-0DC4-4B22-9129-CEEECE3F6A7F}" type="pres">
      <dgm:prSet presAssocID="{427A3DE2-3D58-4B0D-AA2F-E8FAC0B1C1E3}" presName="spaceRect" presStyleCnt="0"/>
      <dgm:spPr/>
    </dgm:pt>
    <dgm:pt modelId="{E4B6DA64-AC3E-4DA7-9B02-712644D64525}" type="pres">
      <dgm:prSet presAssocID="{427A3DE2-3D58-4B0D-AA2F-E8FAC0B1C1E3}" presName="parTx" presStyleLbl="revTx" presStyleIdx="2" presStyleCnt="3">
        <dgm:presLayoutVars>
          <dgm:chMax val="0"/>
          <dgm:chPref val="0"/>
        </dgm:presLayoutVars>
      </dgm:prSet>
      <dgm:spPr/>
      <dgm:t>
        <a:bodyPr/>
        <a:lstStyle/>
        <a:p>
          <a:endParaRPr lang="en-US"/>
        </a:p>
      </dgm:t>
    </dgm:pt>
  </dgm:ptLst>
  <dgm:cxnLst>
    <dgm:cxn modelId="{0FAACBDE-1DE6-4B8D-909B-DFB12694E478}" type="presOf" srcId="{427A3DE2-3D58-4B0D-AA2F-E8FAC0B1C1E3}" destId="{E4B6DA64-AC3E-4DA7-9B02-712644D64525}" srcOrd="0" destOrd="0" presId="urn:microsoft.com/office/officeart/2018/2/layout/IconVerticalSolidList"/>
    <dgm:cxn modelId="{E7079D1D-7B62-4A63-ADE0-C213B230CB6D}" srcId="{EAEAA806-B340-4F85-B2BC-05A81D129774}" destId="{625300AC-365A-4101-9EDF-97C92B9D9057}" srcOrd="0" destOrd="0" parTransId="{687FF8D2-9F7F-4788-9A65-49D677572CD9}" sibTransId="{3A6A7A1B-516F-439B-B436-F16B48A6EBE6}"/>
    <dgm:cxn modelId="{E31B736B-1B9F-4955-B785-F3112C964717}" type="presOf" srcId="{EAEAA806-B340-4F85-B2BC-05A81D129774}" destId="{C0D629F1-2C51-4C8E-969A-6B53C939F124}" srcOrd="0" destOrd="0" presId="urn:microsoft.com/office/officeart/2018/2/layout/IconVerticalSolidList"/>
    <dgm:cxn modelId="{06C2DFEE-2349-43B6-A5AC-9C4E52C3394F}" srcId="{EAEAA806-B340-4F85-B2BC-05A81D129774}" destId="{427A3DE2-3D58-4B0D-AA2F-E8FAC0B1C1E3}" srcOrd="2" destOrd="0" parTransId="{E59EA5D4-F286-4475-AC4A-7684A7F2DC99}" sibTransId="{5F5FD3B2-5971-4352-9130-E249A760FF49}"/>
    <dgm:cxn modelId="{F013D0D9-40B2-400C-957F-517BC3D1D8A5}" srcId="{EAEAA806-B340-4F85-B2BC-05A81D129774}" destId="{08ED33EB-4ECA-45B4-8E01-722A6A36C0AF}" srcOrd="1" destOrd="0" parTransId="{AD14D207-57B5-4128-98F2-BF0898116E73}" sibTransId="{30DC52FA-649B-4B45-A27E-E8BE17E5CE98}"/>
    <dgm:cxn modelId="{0E458C88-959F-47EF-82D4-C1402B3E9AEC}" type="presOf" srcId="{625300AC-365A-4101-9EDF-97C92B9D9057}" destId="{B175EAE7-7490-4FDD-B2F3-D4F7D444A716}" srcOrd="0" destOrd="0" presId="urn:microsoft.com/office/officeart/2018/2/layout/IconVerticalSolidList"/>
    <dgm:cxn modelId="{1CD3859D-F8FA-4C2F-A92D-467EAACADEAE}" type="presOf" srcId="{08ED33EB-4ECA-45B4-8E01-722A6A36C0AF}" destId="{ED60B577-2BDA-44CF-96EC-345222EF6DA7}" srcOrd="0" destOrd="0" presId="urn:microsoft.com/office/officeart/2018/2/layout/IconVerticalSolidList"/>
    <dgm:cxn modelId="{9B60F0F1-B778-46B6-A987-574B12C91109}" type="presParOf" srcId="{C0D629F1-2C51-4C8E-969A-6B53C939F124}" destId="{7CE44DAA-4BE2-4F20-A9AC-AC10F3FE9CB5}" srcOrd="0" destOrd="0" presId="urn:microsoft.com/office/officeart/2018/2/layout/IconVerticalSolidList"/>
    <dgm:cxn modelId="{681C420C-35E5-441C-A1AB-FCF5FF28B19C}" type="presParOf" srcId="{7CE44DAA-4BE2-4F20-A9AC-AC10F3FE9CB5}" destId="{155F31C0-ECA8-4B93-8E61-0A3686D4E49F}" srcOrd="0" destOrd="0" presId="urn:microsoft.com/office/officeart/2018/2/layout/IconVerticalSolidList"/>
    <dgm:cxn modelId="{A486439F-5C6F-43F7-ADBB-FFA625F482A2}" type="presParOf" srcId="{7CE44DAA-4BE2-4F20-A9AC-AC10F3FE9CB5}" destId="{45B7295D-1731-4E1F-A57B-C0D2265806B1}" srcOrd="1" destOrd="0" presId="urn:microsoft.com/office/officeart/2018/2/layout/IconVerticalSolidList"/>
    <dgm:cxn modelId="{C9E8CFA7-C00C-4E20-8FEC-FD41612E55E0}" type="presParOf" srcId="{7CE44DAA-4BE2-4F20-A9AC-AC10F3FE9CB5}" destId="{095FDE4C-00A4-4B87-9AE7-E0D6C56096B8}" srcOrd="2" destOrd="0" presId="urn:microsoft.com/office/officeart/2018/2/layout/IconVerticalSolidList"/>
    <dgm:cxn modelId="{481DFE3C-E2DD-4A6B-976E-FAE566E538D2}" type="presParOf" srcId="{7CE44DAA-4BE2-4F20-A9AC-AC10F3FE9CB5}" destId="{B175EAE7-7490-4FDD-B2F3-D4F7D444A716}" srcOrd="3" destOrd="0" presId="urn:microsoft.com/office/officeart/2018/2/layout/IconVerticalSolidList"/>
    <dgm:cxn modelId="{A1E2BB31-2E72-4A70-95CB-9EC7A7B1F0F8}" type="presParOf" srcId="{C0D629F1-2C51-4C8E-969A-6B53C939F124}" destId="{032B239B-09EC-49B0-AA6B-E4D9C605FB57}" srcOrd="1" destOrd="0" presId="urn:microsoft.com/office/officeart/2018/2/layout/IconVerticalSolidList"/>
    <dgm:cxn modelId="{CBA5A08E-FAB5-49F5-999C-D6C875A033F2}" type="presParOf" srcId="{C0D629F1-2C51-4C8E-969A-6B53C939F124}" destId="{D5209A57-A907-4B24-B39D-629D5F645E08}" srcOrd="2" destOrd="0" presId="urn:microsoft.com/office/officeart/2018/2/layout/IconVerticalSolidList"/>
    <dgm:cxn modelId="{6E9DDDE3-ECCC-4666-97E7-D7C9E334B7A4}" type="presParOf" srcId="{D5209A57-A907-4B24-B39D-629D5F645E08}" destId="{6E057789-DAAC-4C6B-A976-25E3C9175FEE}" srcOrd="0" destOrd="0" presId="urn:microsoft.com/office/officeart/2018/2/layout/IconVerticalSolidList"/>
    <dgm:cxn modelId="{8CC8D66B-A739-44BB-B774-A255F96698CC}" type="presParOf" srcId="{D5209A57-A907-4B24-B39D-629D5F645E08}" destId="{3B16289B-124D-4113-80B0-67109D39AC16}" srcOrd="1" destOrd="0" presId="urn:microsoft.com/office/officeart/2018/2/layout/IconVerticalSolidList"/>
    <dgm:cxn modelId="{635C5608-8081-451D-9093-095C272920C4}" type="presParOf" srcId="{D5209A57-A907-4B24-B39D-629D5F645E08}" destId="{8A44E2A2-FC1C-41A0-BFB1-B2D1721B174B}" srcOrd="2" destOrd="0" presId="urn:microsoft.com/office/officeart/2018/2/layout/IconVerticalSolidList"/>
    <dgm:cxn modelId="{41B872F2-76BB-4240-9752-96FE92AEBB72}" type="presParOf" srcId="{D5209A57-A907-4B24-B39D-629D5F645E08}" destId="{ED60B577-2BDA-44CF-96EC-345222EF6DA7}" srcOrd="3" destOrd="0" presId="urn:microsoft.com/office/officeart/2018/2/layout/IconVerticalSolidList"/>
    <dgm:cxn modelId="{D3B768B6-942B-4282-BDF8-25EAEDE57E78}" type="presParOf" srcId="{C0D629F1-2C51-4C8E-969A-6B53C939F124}" destId="{F588DB9E-98F2-42B3-B0F8-D63CDF57B62B}" srcOrd="3" destOrd="0" presId="urn:microsoft.com/office/officeart/2018/2/layout/IconVerticalSolidList"/>
    <dgm:cxn modelId="{36BBFD08-22F0-4E47-BC17-105B5C9E9FD3}" type="presParOf" srcId="{C0D629F1-2C51-4C8E-969A-6B53C939F124}" destId="{107B17BA-8B0A-4005-9A18-CFB0CD6B43E6}" srcOrd="4" destOrd="0" presId="urn:microsoft.com/office/officeart/2018/2/layout/IconVerticalSolidList"/>
    <dgm:cxn modelId="{33A9BE34-363B-40B4-A36D-AEF3EFB47406}" type="presParOf" srcId="{107B17BA-8B0A-4005-9A18-CFB0CD6B43E6}" destId="{7FB0BEB7-B148-4C55-B51A-FFF5BB25DD38}" srcOrd="0" destOrd="0" presId="urn:microsoft.com/office/officeart/2018/2/layout/IconVerticalSolidList"/>
    <dgm:cxn modelId="{505E233F-5A0A-453D-94AD-024E644752B1}" type="presParOf" srcId="{107B17BA-8B0A-4005-9A18-CFB0CD6B43E6}" destId="{3F44AA56-F368-402D-A8EA-39930FB572AE}" srcOrd="1" destOrd="0" presId="urn:microsoft.com/office/officeart/2018/2/layout/IconVerticalSolidList"/>
    <dgm:cxn modelId="{09AACE02-3793-417F-8463-D9672E5346D7}" type="presParOf" srcId="{107B17BA-8B0A-4005-9A18-CFB0CD6B43E6}" destId="{10AE4844-0DC4-4B22-9129-CEEECE3F6A7F}" srcOrd="2" destOrd="0" presId="urn:microsoft.com/office/officeart/2018/2/layout/IconVerticalSolidList"/>
    <dgm:cxn modelId="{94F246E8-ED52-47B5-9625-AD1EB02F9A5F}" type="presParOf" srcId="{107B17BA-8B0A-4005-9A18-CFB0CD6B43E6}" destId="{E4B6DA64-AC3E-4DA7-9B02-712644D6452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3E640D-8080-4F6F-9A9B-06CDEBC6E891}" type="doc">
      <dgm:prSet loTypeId="urn:microsoft.com/office/officeart/2016/7/layout/ChevronBlockProcess" loCatId="process" qsTypeId="urn:microsoft.com/office/officeart/2005/8/quickstyle/simple1" qsCatId="simple" csTypeId="urn:microsoft.com/office/officeart/2005/8/colors/colorful2" csCatId="colorful"/>
      <dgm:spPr/>
      <dgm:t>
        <a:bodyPr/>
        <a:lstStyle/>
        <a:p>
          <a:endParaRPr lang="en-US"/>
        </a:p>
      </dgm:t>
    </dgm:pt>
    <dgm:pt modelId="{F0121EB5-A32A-4269-86D2-6A78F728AA98}">
      <dgm:prSet/>
      <dgm:spPr/>
      <dgm:t>
        <a:bodyPr/>
        <a:lstStyle/>
        <a:p>
          <a:r>
            <a:rPr lang="en-US"/>
            <a:t>Step 1</a:t>
          </a:r>
        </a:p>
      </dgm:t>
    </dgm:pt>
    <dgm:pt modelId="{AA0F29DD-8691-4B84-954B-08376A1B1184}" type="parTrans" cxnId="{4EEDB21F-5D01-4770-B83D-DFC8E52872A2}">
      <dgm:prSet/>
      <dgm:spPr/>
      <dgm:t>
        <a:bodyPr/>
        <a:lstStyle/>
        <a:p>
          <a:endParaRPr lang="en-US"/>
        </a:p>
      </dgm:t>
    </dgm:pt>
    <dgm:pt modelId="{B09D1163-314C-4E77-AB2B-127FFD81FC0F}" type="sibTrans" cxnId="{4EEDB21F-5D01-4770-B83D-DFC8E52872A2}">
      <dgm:prSet/>
      <dgm:spPr/>
      <dgm:t>
        <a:bodyPr/>
        <a:lstStyle/>
        <a:p>
          <a:endParaRPr lang="en-US"/>
        </a:p>
      </dgm:t>
    </dgm:pt>
    <dgm:pt modelId="{C03AFF66-B884-4E71-ACEC-C49B0A5B5DAA}">
      <dgm:prSet/>
      <dgm:spPr/>
      <dgm:t>
        <a:bodyPr/>
        <a:lstStyle/>
        <a:p>
          <a:r>
            <a:rPr lang="en-US"/>
            <a:t>Step 1</a:t>
          </a:r>
        </a:p>
      </dgm:t>
    </dgm:pt>
    <dgm:pt modelId="{22006311-E0F1-4CC1-BDDE-4DEBAF790F35}" type="parTrans" cxnId="{901B51A6-EEA3-4DE5-AE7C-DC9CA0D8FE7F}">
      <dgm:prSet/>
      <dgm:spPr/>
      <dgm:t>
        <a:bodyPr/>
        <a:lstStyle/>
        <a:p>
          <a:endParaRPr lang="en-US"/>
        </a:p>
      </dgm:t>
    </dgm:pt>
    <dgm:pt modelId="{6488CB54-5F25-4F77-B003-7D013A1B15D9}" type="sibTrans" cxnId="{901B51A6-EEA3-4DE5-AE7C-DC9CA0D8FE7F}">
      <dgm:prSet/>
      <dgm:spPr/>
      <dgm:t>
        <a:bodyPr/>
        <a:lstStyle/>
        <a:p>
          <a:endParaRPr lang="en-US"/>
        </a:p>
      </dgm:t>
    </dgm:pt>
    <dgm:pt modelId="{8104D84D-2DE7-41CA-83C5-96CC083D371F}">
      <dgm:prSet/>
      <dgm:spPr/>
      <dgm:t>
        <a:bodyPr/>
        <a:lstStyle/>
        <a:p>
          <a:r>
            <a:rPr lang="en-US"/>
            <a:t>Assess community needs and context</a:t>
          </a:r>
        </a:p>
      </dgm:t>
    </dgm:pt>
    <dgm:pt modelId="{C34D80A4-40F5-4EEC-A3A4-0815765F9FAC}" type="parTrans" cxnId="{96928665-51F4-4F44-8B58-A269E547F6FE}">
      <dgm:prSet/>
      <dgm:spPr/>
      <dgm:t>
        <a:bodyPr/>
        <a:lstStyle/>
        <a:p>
          <a:endParaRPr lang="en-US"/>
        </a:p>
      </dgm:t>
    </dgm:pt>
    <dgm:pt modelId="{C6A4D35E-0C72-4F52-B456-43E989EAE8E4}" type="sibTrans" cxnId="{96928665-51F4-4F44-8B58-A269E547F6FE}">
      <dgm:prSet/>
      <dgm:spPr/>
      <dgm:t>
        <a:bodyPr/>
        <a:lstStyle/>
        <a:p>
          <a:endParaRPr lang="en-US"/>
        </a:p>
      </dgm:t>
    </dgm:pt>
    <dgm:pt modelId="{9898D0BF-966D-4E84-B59F-BFEB71B4B419}">
      <dgm:prSet/>
      <dgm:spPr/>
      <dgm:t>
        <a:bodyPr/>
        <a:lstStyle/>
        <a:p>
          <a:r>
            <a:rPr lang="en-US"/>
            <a:t>Step 2</a:t>
          </a:r>
        </a:p>
      </dgm:t>
    </dgm:pt>
    <dgm:pt modelId="{51E53353-448C-475C-BB07-F6B0D4A946C7}" type="parTrans" cxnId="{9F3EDA84-E89B-4A46-A616-22079371EE11}">
      <dgm:prSet/>
      <dgm:spPr/>
      <dgm:t>
        <a:bodyPr/>
        <a:lstStyle/>
        <a:p>
          <a:endParaRPr lang="en-US"/>
        </a:p>
      </dgm:t>
    </dgm:pt>
    <dgm:pt modelId="{DF79CED6-A39D-4A04-BF06-AE1BF8D2B961}" type="sibTrans" cxnId="{9F3EDA84-E89B-4A46-A616-22079371EE11}">
      <dgm:prSet/>
      <dgm:spPr/>
      <dgm:t>
        <a:bodyPr/>
        <a:lstStyle/>
        <a:p>
          <a:endParaRPr lang="en-US"/>
        </a:p>
      </dgm:t>
    </dgm:pt>
    <dgm:pt modelId="{8FD4B94D-490F-4FA0-9797-C24ED016DB6D}">
      <dgm:prSet/>
      <dgm:spPr/>
      <dgm:t>
        <a:bodyPr/>
        <a:lstStyle/>
        <a:p>
          <a:r>
            <a:rPr lang="en-US"/>
            <a:t>Step 2</a:t>
          </a:r>
        </a:p>
      </dgm:t>
    </dgm:pt>
    <dgm:pt modelId="{2659D0F9-77D6-4BF5-93AB-5FD8230E781D}" type="parTrans" cxnId="{142F294C-1121-4DF8-BF2E-E26D36164D78}">
      <dgm:prSet/>
      <dgm:spPr/>
      <dgm:t>
        <a:bodyPr/>
        <a:lstStyle/>
        <a:p>
          <a:endParaRPr lang="en-US"/>
        </a:p>
      </dgm:t>
    </dgm:pt>
    <dgm:pt modelId="{39920256-7A39-483D-A018-1815363DE521}" type="sibTrans" cxnId="{142F294C-1121-4DF8-BF2E-E26D36164D78}">
      <dgm:prSet/>
      <dgm:spPr/>
      <dgm:t>
        <a:bodyPr/>
        <a:lstStyle/>
        <a:p>
          <a:endParaRPr lang="en-US"/>
        </a:p>
      </dgm:t>
    </dgm:pt>
    <dgm:pt modelId="{75C40D48-24C6-4455-A252-6EC1B7FEB6DF}">
      <dgm:prSet/>
      <dgm:spPr/>
      <dgm:t>
        <a:bodyPr/>
        <a:lstStyle/>
        <a:p>
          <a:r>
            <a:rPr lang="en-US"/>
            <a:t>Identify a population of focus</a:t>
          </a:r>
        </a:p>
      </dgm:t>
    </dgm:pt>
    <dgm:pt modelId="{0155F69C-9E1E-4C97-A1E7-2EEE308A8C16}" type="parTrans" cxnId="{A227E7A3-D9DA-4ED1-BE8C-5588A9A82954}">
      <dgm:prSet/>
      <dgm:spPr/>
      <dgm:t>
        <a:bodyPr/>
        <a:lstStyle/>
        <a:p>
          <a:endParaRPr lang="en-US"/>
        </a:p>
      </dgm:t>
    </dgm:pt>
    <dgm:pt modelId="{C048DCAB-0CF0-4ACE-9503-838BABAF944B}" type="sibTrans" cxnId="{A227E7A3-D9DA-4ED1-BE8C-5588A9A82954}">
      <dgm:prSet/>
      <dgm:spPr/>
      <dgm:t>
        <a:bodyPr/>
        <a:lstStyle/>
        <a:p>
          <a:endParaRPr lang="en-US"/>
        </a:p>
      </dgm:t>
    </dgm:pt>
    <dgm:pt modelId="{BE5CFF60-53DD-411A-B7FF-855ECBB4794C}">
      <dgm:prSet/>
      <dgm:spPr/>
      <dgm:t>
        <a:bodyPr/>
        <a:lstStyle/>
        <a:p>
          <a:r>
            <a:rPr lang="en-US"/>
            <a:t>Step 3</a:t>
          </a:r>
        </a:p>
      </dgm:t>
    </dgm:pt>
    <dgm:pt modelId="{6F826DFF-1492-41E6-AFCE-4A68EB0F1531}" type="parTrans" cxnId="{60F15EB6-8A27-47E2-8852-656AF8C0D721}">
      <dgm:prSet/>
      <dgm:spPr/>
      <dgm:t>
        <a:bodyPr/>
        <a:lstStyle/>
        <a:p>
          <a:endParaRPr lang="en-US"/>
        </a:p>
      </dgm:t>
    </dgm:pt>
    <dgm:pt modelId="{3675E282-CCF1-4670-AC9C-3D29B623F9EA}" type="sibTrans" cxnId="{60F15EB6-8A27-47E2-8852-656AF8C0D721}">
      <dgm:prSet/>
      <dgm:spPr/>
      <dgm:t>
        <a:bodyPr/>
        <a:lstStyle/>
        <a:p>
          <a:endParaRPr lang="en-US"/>
        </a:p>
      </dgm:t>
    </dgm:pt>
    <dgm:pt modelId="{77189319-5959-4EA1-B3CC-FA7BBF0135F9}">
      <dgm:prSet/>
      <dgm:spPr/>
      <dgm:t>
        <a:bodyPr/>
        <a:lstStyle/>
        <a:p>
          <a:r>
            <a:rPr lang="en-US"/>
            <a:t>Step 3</a:t>
          </a:r>
        </a:p>
      </dgm:t>
    </dgm:pt>
    <dgm:pt modelId="{C17AAED4-9EAE-4287-9939-1C2D4E15F61A}" type="parTrans" cxnId="{B7263FB5-A268-444B-9A03-4AED8B57343D}">
      <dgm:prSet/>
      <dgm:spPr/>
      <dgm:t>
        <a:bodyPr/>
        <a:lstStyle/>
        <a:p>
          <a:endParaRPr lang="en-US"/>
        </a:p>
      </dgm:t>
    </dgm:pt>
    <dgm:pt modelId="{63966863-0F46-44AC-8B5D-6202CA57A385}" type="sibTrans" cxnId="{B7263FB5-A268-444B-9A03-4AED8B57343D}">
      <dgm:prSet/>
      <dgm:spPr/>
      <dgm:t>
        <a:bodyPr/>
        <a:lstStyle/>
        <a:p>
          <a:endParaRPr lang="en-US"/>
        </a:p>
      </dgm:t>
    </dgm:pt>
    <dgm:pt modelId="{0964E066-08F3-4E5E-806F-7C0086C5EFF0}">
      <dgm:prSet/>
      <dgm:spPr/>
      <dgm:t>
        <a:bodyPr/>
        <a:lstStyle/>
        <a:p>
          <a:r>
            <a:rPr lang="en-US"/>
            <a:t>Assess existing cycles of care</a:t>
          </a:r>
        </a:p>
      </dgm:t>
    </dgm:pt>
    <dgm:pt modelId="{D383A81F-8F71-479E-A7DB-AF9D48A9B177}" type="parTrans" cxnId="{150546B1-85B0-48FE-A7A6-89E4D02D363D}">
      <dgm:prSet/>
      <dgm:spPr/>
      <dgm:t>
        <a:bodyPr/>
        <a:lstStyle/>
        <a:p>
          <a:endParaRPr lang="en-US"/>
        </a:p>
      </dgm:t>
    </dgm:pt>
    <dgm:pt modelId="{4725926F-4A6A-42B8-A98B-1CC94283B7D2}" type="sibTrans" cxnId="{150546B1-85B0-48FE-A7A6-89E4D02D363D}">
      <dgm:prSet/>
      <dgm:spPr/>
      <dgm:t>
        <a:bodyPr/>
        <a:lstStyle/>
        <a:p>
          <a:endParaRPr lang="en-US"/>
        </a:p>
      </dgm:t>
    </dgm:pt>
    <dgm:pt modelId="{E19AA37C-4CC9-40EA-9CFE-D6BBA26D8F72}">
      <dgm:prSet/>
      <dgm:spPr/>
      <dgm:t>
        <a:bodyPr/>
        <a:lstStyle/>
        <a:p>
          <a:r>
            <a:rPr lang="en-US"/>
            <a:t>Step 4</a:t>
          </a:r>
        </a:p>
      </dgm:t>
    </dgm:pt>
    <dgm:pt modelId="{192D9567-9F73-47C5-8B5B-D8C51E6F2CC4}" type="parTrans" cxnId="{D9D6A3F5-D363-478C-8284-40C095395FF4}">
      <dgm:prSet/>
      <dgm:spPr/>
      <dgm:t>
        <a:bodyPr/>
        <a:lstStyle/>
        <a:p>
          <a:endParaRPr lang="en-US"/>
        </a:p>
      </dgm:t>
    </dgm:pt>
    <dgm:pt modelId="{BE3C4E2D-1393-4570-9178-D61F07709162}" type="sibTrans" cxnId="{D9D6A3F5-D363-478C-8284-40C095395FF4}">
      <dgm:prSet/>
      <dgm:spPr/>
      <dgm:t>
        <a:bodyPr/>
        <a:lstStyle/>
        <a:p>
          <a:endParaRPr lang="en-US"/>
        </a:p>
      </dgm:t>
    </dgm:pt>
    <dgm:pt modelId="{0E08DB2C-4510-4D09-968C-01E4D5DDA7E5}">
      <dgm:prSet/>
      <dgm:spPr/>
      <dgm:t>
        <a:bodyPr/>
        <a:lstStyle/>
        <a:p>
          <a:r>
            <a:rPr lang="en-US"/>
            <a:t>Step 4</a:t>
          </a:r>
        </a:p>
      </dgm:t>
    </dgm:pt>
    <dgm:pt modelId="{6D774E9E-618B-4702-A436-68D3A8098300}" type="parTrans" cxnId="{BE43C18A-0C3A-42FA-A835-F4F9605B5C39}">
      <dgm:prSet/>
      <dgm:spPr/>
      <dgm:t>
        <a:bodyPr/>
        <a:lstStyle/>
        <a:p>
          <a:endParaRPr lang="en-US"/>
        </a:p>
      </dgm:t>
    </dgm:pt>
    <dgm:pt modelId="{BF4E34D0-EE3E-48D6-98D4-E64E00882F76}" type="sibTrans" cxnId="{BE43C18A-0C3A-42FA-A835-F4F9605B5C39}">
      <dgm:prSet/>
      <dgm:spPr/>
      <dgm:t>
        <a:bodyPr/>
        <a:lstStyle/>
        <a:p>
          <a:endParaRPr lang="en-US"/>
        </a:p>
      </dgm:t>
    </dgm:pt>
    <dgm:pt modelId="{1E1092A2-3A88-4FFE-A672-16870A814BFD}">
      <dgm:prSet/>
      <dgm:spPr/>
      <dgm:t>
        <a:bodyPr/>
        <a:lstStyle/>
        <a:p>
          <a:r>
            <a:rPr lang="en-US"/>
            <a:t>Set Goals and Objectives</a:t>
          </a:r>
        </a:p>
      </dgm:t>
    </dgm:pt>
    <dgm:pt modelId="{2DA1B735-F2E5-475B-924C-A29AB15F3E01}" type="parTrans" cxnId="{94F3485D-869C-4929-9F0A-2D3CED7F7627}">
      <dgm:prSet/>
      <dgm:spPr/>
      <dgm:t>
        <a:bodyPr/>
        <a:lstStyle/>
        <a:p>
          <a:endParaRPr lang="en-US"/>
        </a:p>
      </dgm:t>
    </dgm:pt>
    <dgm:pt modelId="{95B583A8-6650-49B8-A3B8-127CF02D3347}" type="sibTrans" cxnId="{94F3485D-869C-4929-9F0A-2D3CED7F7627}">
      <dgm:prSet/>
      <dgm:spPr/>
      <dgm:t>
        <a:bodyPr/>
        <a:lstStyle/>
        <a:p>
          <a:endParaRPr lang="en-US"/>
        </a:p>
      </dgm:t>
    </dgm:pt>
    <dgm:pt modelId="{D338FDA3-54DE-4118-B045-8A82B8B771F0}">
      <dgm:prSet/>
      <dgm:spPr/>
      <dgm:t>
        <a:bodyPr/>
        <a:lstStyle/>
        <a:p>
          <a:r>
            <a:rPr lang="en-US"/>
            <a:t>Step 5</a:t>
          </a:r>
        </a:p>
      </dgm:t>
    </dgm:pt>
    <dgm:pt modelId="{ED202133-559C-478D-925C-951B26023467}" type="parTrans" cxnId="{64A9990E-2BB5-44E2-8F41-70DCED22E996}">
      <dgm:prSet/>
      <dgm:spPr/>
      <dgm:t>
        <a:bodyPr/>
        <a:lstStyle/>
        <a:p>
          <a:endParaRPr lang="en-US"/>
        </a:p>
      </dgm:t>
    </dgm:pt>
    <dgm:pt modelId="{EDB074E8-F5E5-4C42-A0B5-C30A3E33661B}" type="sibTrans" cxnId="{64A9990E-2BB5-44E2-8F41-70DCED22E996}">
      <dgm:prSet/>
      <dgm:spPr/>
      <dgm:t>
        <a:bodyPr/>
        <a:lstStyle/>
        <a:p>
          <a:endParaRPr lang="en-US"/>
        </a:p>
      </dgm:t>
    </dgm:pt>
    <dgm:pt modelId="{B3AE0CC8-D272-4EFB-9026-E265C479F837}">
      <dgm:prSet/>
      <dgm:spPr/>
      <dgm:t>
        <a:bodyPr/>
        <a:lstStyle/>
        <a:p>
          <a:r>
            <a:rPr lang="en-US"/>
            <a:t>Step 5</a:t>
          </a:r>
        </a:p>
      </dgm:t>
    </dgm:pt>
    <dgm:pt modelId="{AB41B7F0-5200-4F7C-A088-B2C53369FDAD}" type="parTrans" cxnId="{60105951-BF69-4FCB-828A-D67319C8CF11}">
      <dgm:prSet/>
      <dgm:spPr/>
      <dgm:t>
        <a:bodyPr/>
        <a:lstStyle/>
        <a:p>
          <a:endParaRPr lang="en-US"/>
        </a:p>
      </dgm:t>
    </dgm:pt>
    <dgm:pt modelId="{317F60AB-560E-411B-B5CA-C1254FE6C8EF}" type="sibTrans" cxnId="{60105951-BF69-4FCB-828A-D67319C8CF11}">
      <dgm:prSet/>
      <dgm:spPr/>
      <dgm:t>
        <a:bodyPr/>
        <a:lstStyle/>
        <a:p>
          <a:endParaRPr lang="en-US"/>
        </a:p>
      </dgm:t>
    </dgm:pt>
    <dgm:pt modelId="{147CC0EA-4CCA-48FE-981B-F18DF0C82257}">
      <dgm:prSet/>
      <dgm:spPr/>
      <dgm:t>
        <a:bodyPr/>
        <a:lstStyle/>
        <a:p>
          <a:r>
            <a:rPr lang="en-US"/>
            <a:t>Identify stakeholders and seek buy-in</a:t>
          </a:r>
        </a:p>
      </dgm:t>
    </dgm:pt>
    <dgm:pt modelId="{33798101-E7DB-4A1C-B568-A4B564D05D18}" type="parTrans" cxnId="{F79FADA9-5601-476D-B62B-64D2A2F0661F}">
      <dgm:prSet/>
      <dgm:spPr/>
      <dgm:t>
        <a:bodyPr/>
        <a:lstStyle/>
        <a:p>
          <a:endParaRPr lang="en-US"/>
        </a:p>
      </dgm:t>
    </dgm:pt>
    <dgm:pt modelId="{25283F2F-45A7-45A4-B236-260AD6A3980F}" type="sibTrans" cxnId="{F79FADA9-5601-476D-B62B-64D2A2F0661F}">
      <dgm:prSet/>
      <dgm:spPr/>
      <dgm:t>
        <a:bodyPr/>
        <a:lstStyle/>
        <a:p>
          <a:endParaRPr lang="en-US"/>
        </a:p>
      </dgm:t>
    </dgm:pt>
    <dgm:pt modelId="{F914096D-28CD-45AD-A929-B8E87BA46451}">
      <dgm:prSet/>
      <dgm:spPr/>
      <dgm:t>
        <a:bodyPr/>
        <a:lstStyle/>
        <a:p>
          <a:r>
            <a:rPr lang="en-US"/>
            <a:t>Step 6</a:t>
          </a:r>
        </a:p>
      </dgm:t>
    </dgm:pt>
    <dgm:pt modelId="{D83803E2-B064-4B2A-9404-2FD159E9E451}" type="parTrans" cxnId="{A798D740-9DCE-4832-9755-B5F751289320}">
      <dgm:prSet/>
      <dgm:spPr/>
      <dgm:t>
        <a:bodyPr/>
        <a:lstStyle/>
        <a:p>
          <a:endParaRPr lang="en-US"/>
        </a:p>
      </dgm:t>
    </dgm:pt>
    <dgm:pt modelId="{72C49470-89F1-4E02-8175-7D55A5C49E76}" type="sibTrans" cxnId="{A798D740-9DCE-4832-9755-B5F751289320}">
      <dgm:prSet/>
      <dgm:spPr/>
      <dgm:t>
        <a:bodyPr/>
        <a:lstStyle/>
        <a:p>
          <a:endParaRPr lang="en-US"/>
        </a:p>
      </dgm:t>
    </dgm:pt>
    <dgm:pt modelId="{A7970F45-180B-45CF-BE36-04E342209572}">
      <dgm:prSet/>
      <dgm:spPr/>
      <dgm:t>
        <a:bodyPr/>
        <a:lstStyle/>
        <a:p>
          <a:r>
            <a:rPr lang="en-US"/>
            <a:t>Step 6</a:t>
          </a:r>
        </a:p>
      </dgm:t>
    </dgm:pt>
    <dgm:pt modelId="{5A680A45-D4F6-43A2-9E20-DD92C97172ED}" type="parTrans" cxnId="{337681AD-80D1-49F9-8FC2-FD5446333809}">
      <dgm:prSet/>
      <dgm:spPr/>
      <dgm:t>
        <a:bodyPr/>
        <a:lstStyle/>
        <a:p>
          <a:endParaRPr lang="en-US"/>
        </a:p>
      </dgm:t>
    </dgm:pt>
    <dgm:pt modelId="{C78E7CE6-665C-4F33-854B-4BE552623514}" type="sibTrans" cxnId="{337681AD-80D1-49F9-8FC2-FD5446333809}">
      <dgm:prSet/>
      <dgm:spPr/>
      <dgm:t>
        <a:bodyPr/>
        <a:lstStyle/>
        <a:p>
          <a:endParaRPr lang="en-US"/>
        </a:p>
      </dgm:t>
    </dgm:pt>
    <dgm:pt modelId="{4D1A42CE-5760-45AD-806F-ECB394E1C7A2}">
      <dgm:prSet/>
      <dgm:spPr/>
      <dgm:t>
        <a:bodyPr/>
        <a:lstStyle/>
        <a:p>
          <a:r>
            <a:rPr lang="en-US"/>
            <a:t>Begin designing the program</a:t>
          </a:r>
        </a:p>
      </dgm:t>
    </dgm:pt>
    <dgm:pt modelId="{AFEE2ECA-20E1-45F8-A5D6-A2DA20353978}" type="parTrans" cxnId="{9906ECB3-33DF-4698-99C6-36B4142FE8CB}">
      <dgm:prSet/>
      <dgm:spPr/>
      <dgm:t>
        <a:bodyPr/>
        <a:lstStyle/>
        <a:p>
          <a:endParaRPr lang="en-US"/>
        </a:p>
      </dgm:t>
    </dgm:pt>
    <dgm:pt modelId="{BC6D00DE-E5E1-4629-9CFE-CB017A9B285F}" type="sibTrans" cxnId="{9906ECB3-33DF-4698-99C6-36B4142FE8CB}">
      <dgm:prSet/>
      <dgm:spPr/>
      <dgm:t>
        <a:bodyPr/>
        <a:lstStyle/>
        <a:p>
          <a:endParaRPr lang="en-US"/>
        </a:p>
      </dgm:t>
    </dgm:pt>
    <dgm:pt modelId="{D2DE49EE-313F-4166-A9EF-0345F722FC17}" type="pres">
      <dgm:prSet presAssocID="{213E640D-8080-4F6F-9A9B-06CDEBC6E891}" presName="Name0" presStyleCnt="0">
        <dgm:presLayoutVars>
          <dgm:dir/>
          <dgm:animLvl val="lvl"/>
          <dgm:resizeHandles val="exact"/>
        </dgm:presLayoutVars>
      </dgm:prSet>
      <dgm:spPr/>
      <dgm:t>
        <a:bodyPr/>
        <a:lstStyle/>
        <a:p>
          <a:endParaRPr lang="en-US"/>
        </a:p>
      </dgm:t>
    </dgm:pt>
    <dgm:pt modelId="{58E40257-E10D-4CE2-9F69-9764BEF4EF6A}" type="pres">
      <dgm:prSet presAssocID="{F0121EB5-A32A-4269-86D2-6A78F728AA98}" presName="composite" presStyleCnt="0"/>
      <dgm:spPr/>
    </dgm:pt>
    <dgm:pt modelId="{C9B8F67C-EBAB-49B3-AEF8-4C0506DF113E}" type="pres">
      <dgm:prSet presAssocID="{F0121EB5-A32A-4269-86D2-6A78F728AA98}" presName="parTx" presStyleLbl="alignNode1" presStyleIdx="0" presStyleCnt="6">
        <dgm:presLayoutVars>
          <dgm:chMax val="0"/>
          <dgm:chPref val="0"/>
        </dgm:presLayoutVars>
      </dgm:prSet>
      <dgm:spPr/>
      <dgm:t>
        <a:bodyPr/>
        <a:lstStyle/>
        <a:p>
          <a:endParaRPr lang="en-US"/>
        </a:p>
      </dgm:t>
    </dgm:pt>
    <dgm:pt modelId="{CA16A85C-BAE4-412B-8D0E-E805FA1179ED}" type="pres">
      <dgm:prSet presAssocID="{F0121EB5-A32A-4269-86D2-6A78F728AA98}" presName="desTx" presStyleLbl="alignAccFollowNode1" presStyleIdx="0" presStyleCnt="6">
        <dgm:presLayoutVars/>
      </dgm:prSet>
      <dgm:spPr/>
      <dgm:t>
        <a:bodyPr/>
        <a:lstStyle/>
        <a:p>
          <a:endParaRPr lang="en-US"/>
        </a:p>
      </dgm:t>
    </dgm:pt>
    <dgm:pt modelId="{5379B59A-3FDD-495F-BA24-DC5335EB3389}" type="pres">
      <dgm:prSet presAssocID="{B09D1163-314C-4E77-AB2B-127FFD81FC0F}" presName="space" presStyleCnt="0"/>
      <dgm:spPr/>
    </dgm:pt>
    <dgm:pt modelId="{99E2A2ED-F777-4E37-BA6A-0AE59DE17F58}" type="pres">
      <dgm:prSet presAssocID="{9898D0BF-966D-4E84-B59F-BFEB71B4B419}" presName="composite" presStyleCnt="0"/>
      <dgm:spPr/>
    </dgm:pt>
    <dgm:pt modelId="{6DC9EA81-82CB-4AC2-88BD-02DB31B708FB}" type="pres">
      <dgm:prSet presAssocID="{9898D0BF-966D-4E84-B59F-BFEB71B4B419}" presName="parTx" presStyleLbl="alignNode1" presStyleIdx="1" presStyleCnt="6">
        <dgm:presLayoutVars>
          <dgm:chMax val="0"/>
          <dgm:chPref val="0"/>
        </dgm:presLayoutVars>
      </dgm:prSet>
      <dgm:spPr/>
      <dgm:t>
        <a:bodyPr/>
        <a:lstStyle/>
        <a:p>
          <a:endParaRPr lang="en-US"/>
        </a:p>
      </dgm:t>
    </dgm:pt>
    <dgm:pt modelId="{18CEA4CA-61F4-4702-89DE-30291B715547}" type="pres">
      <dgm:prSet presAssocID="{9898D0BF-966D-4E84-B59F-BFEB71B4B419}" presName="desTx" presStyleLbl="alignAccFollowNode1" presStyleIdx="1" presStyleCnt="6">
        <dgm:presLayoutVars/>
      </dgm:prSet>
      <dgm:spPr/>
      <dgm:t>
        <a:bodyPr/>
        <a:lstStyle/>
        <a:p>
          <a:endParaRPr lang="en-US"/>
        </a:p>
      </dgm:t>
    </dgm:pt>
    <dgm:pt modelId="{7644142A-B68A-4EC6-AEBA-B5E2C19ACDCD}" type="pres">
      <dgm:prSet presAssocID="{DF79CED6-A39D-4A04-BF06-AE1BF8D2B961}" presName="space" presStyleCnt="0"/>
      <dgm:spPr/>
    </dgm:pt>
    <dgm:pt modelId="{53F7DD19-E7C0-4D5D-B0AE-0D355DF956EA}" type="pres">
      <dgm:prSet presAssocID="{BE5CFF60-53DD-411A-B7FF-855ECBB4794C}" presName="composite" presStyleCnt="0"/>
      <dgm:spPr/>
    </dgm:pt>
    <dgm:pt modelId="{0F597B61-5080-4062-A5A2-5A7948D32F65}" type="pres">
      <dgm:prSet presAssocID="{BE5CFF60-53DD-411A-B7FF-855ECBB4794C}" presName="parTx" presStyleLbl="alignNode1" presStyleIdx="2" presStyleCnt="6">
        <dgm:presLayoutVars>
          <dgm:chMax val="0"/>
          <dgm:chPref val="0"/>
        </dgm:presLayoutVars>
      </dgm:prSet>
      <dgm:spPr/>
      <dgm:t>
        <a:bodyPr/>
        <a:lstStyle/>
        <a:p>
          <a:endParaRPr lang="en-US"/>
        </a:p>
      </dgm:t>
    </dgm:pt>
    <dgm:pt modelId="{DC270364-2FD5-4D89-A437-8F9922B85101}" type="pres">
      <dgm:prSet presAssocID="{BE5CFF60-53DD-411A-B7FF-855ECBB4794C}" presName="desTx" presStyleLbl="alignAccFollowNode1" presStyleIdx="2" presStyleCnt="6">
        <dgm:presLayoutVars/>
      </dgm:prSet>
      <dgm:spPr/>
      <dgm:t>
        <a:bodyPr/>
        <a:lstStyle/>
        <a:p>
          <a:endParaRPr lang="en-US"/>
        </a:p>
      </dgm:t>
    </dgm:pt>
    <dgm:pt modelId="{5F90C9FC-F774-4687-80BA-C20524C35AEA}" type="pres">
      <dgm:prSet presAssocID="{3675E282-CCF1-4670-AC9C-3D29B623F9EA}" presName="space" presStyleCnt="0"/>
      <dgm:spPr/>
    </dgm:pt>
    <dgm:pt modelId="{2203B7C7-613F-4698-A75A-160B4A08E8C8}" type="pres">
      <dgm:prSet presAssocID="{E19AA37C-4CC9-40EA-9CFE-D6BBA26D8F72}" presName="composite" presStyleCnt="0"/>
      <dgm:spPr/>
    </dgm:pt>
    <dgm:pt modelId="{2F115686-2C03-46D7-8A8A-3BF3E087CDD9}" type="pres">
      <dgm:prSet presAssocID="{E19AA37C-4CC9-40EA-9CFE-D6BBA26D8F72}" presName="parTx" presStyleLbl="alignNode1" presStyleIdx="3" presStyleCnt="6">
        <dgm:presLayoutVars>
          <dgm:chMax val="0"/>
          <dgm:chPref val="0"/>
        </dgm:presLayoutVars>
      </dgm:prSet>
      <dgm:spPr/>
      <dgm:t>
        <a:bodyPr/>
        <a:lstStyle/>
        <a:p>
          <a:endParaRPr lang="en-US"/>
        </a:p>
      </dgm:t>
    </dgm:pt>
    <dgm:pt modelId="{C8A3F820-D101-4AE7-ABC1-8FA9850ECAC6}" type="pres">
      <dgm:prSet presAssocID="{E19AA37C-4CC9-40EA-9CFE-D6BBA26D8F72}" presName="desTx" presStyleLbl="alignAccFollowNode1" presStyleIdx="3" presStyleCnt="6">
        <dgm:presLayoutVars/>
      </dgm:prSet>
      <dgm:spPr/>
      <dgm:t>
        <a:bodyPr/>
        <a:lstStyle/>
        <a:p>
          <a:endParaRPr lang="en-US"/>
        </a:p>
      </dgm:t>
    </dgm:pt>
    <dgm:pt modelId="{97E5676E-0A07-4AEA-BD00-3554E3C85499}" type="pres">
      <dgm:prSet presAssocID="{BE3C4E2D-1393-4570-9178-D61F07709162}" presName="space" presStyleCnt="0"/>
      <dgm:spPr/>
    </dgm:pt>
    <dgm:pt modelId="{B03DBFFB-DFEA-4934-BE1B-6B0FF8495096}" type="pres">
      <dgm:prSet presAssocID="{D338FDA3-54DE-4118-B045-8A82B8B771F0}" presName="composite" presStyleCnt="0"/>
      <dgm:spPr/>
    </dgm:pt>
    <dgm:pt modelId="{6FAE3AED-E439-4AED-8BAD-CABD2E43DEE8}" type="pres">
      <dgm:prSet presAssocID="{D338FDA3-54DE-4118-B045-8A82B8B771F0}" presName="parTx" presStyleLbl="alignNode1" presStyleIdx="4" presStyleCnt="6">
        <dgm:presLayoutVars>
          <dgm:chMax val="0"/>
          <dgm:chPref val="0"/>
        </dgm:presLayoutVars>
      </dgm:prSet>
      <dgm:spPr/>
      <dgm:t>
        <a:bodyPr/>
        <a:lstStyle/>
        <a:p>
          <a:endParaRPr lang="en-US"/>
        </a:p>
      </dgm:t>
    </dgm:pt>
    <dgm:pt modelId="{6057352C-7437-472B-AF15-0EE20C112E92}" type="pres">
      <dgm:prSet presAssocID="{D338FDA3-54DE-4118-B045-8A82B8B771F0}" presName="desTx" presStyleLbl="alignAccFollowNode1" presStyleIdx="4" presStyleCnt="6">
        <dgm:presLayoutVars/>
      </dgm:prSet>
      <dgm:spPr/>
      <dgm:t>
        <a:bodyPr/>
        <a:lstStyle/>
        <a:p>
          <a:endParaRPr lang="en-US"/>
        </a:p>
      </dgm:t>
    </dgm:pt>
    <dgm:pt modelId="{F0F7691B-7EDB-4DA4-BB5F-C388CEF119D5}" type="pres">
      <dgm:prSet presAssocID="{EDB074E8-F5E5-4C42-A0B5-C30A3E33661B}" presName="space" presStyleCnt="0"/>
      <dgm:spPr/>
    </dgm:pt>
    <dgm:pt modelId="{7626E553-0703-4E90-BCDF-5DD7B33F3884}" type="pres">
      <dgm:prSet presAssocID="{F914096D-28CD-45AD-A929-B8E87BA46451}" presName="composite" presStyleCnt="0"/>
      <dgm:spPr/>
    </dgm:pt>
    <dgm:pt modelId="{D843A696-E7CB-4C54-AA0A-7FC66DADAE96}" type="pres">
      <dgm:prSet presAssocID="{F914096D-28CD-45AD-A929-B8E87BA46451}" presName="parTx" presStyleLbl="alignNode1" presStyleIdx="5" presStyleCnt="6">
        <dgm:presLayoutVars>
          <dgm:chMax val="0"/>
          <dgm:chPref val="0"/>
        </dgm:presLayoutVars>
      </dgm:prSet>
      <dgm:spPr/>
      <dgm:t>
        <a:bodyPr/>
        <a:lstStyle/>
        <a:p>
          <a:endParaRPr lang="en-US"/>
        </a:p>
      </dgm:t>
    </dgm:pt>
    <dgm:pt modelId="{669825C8-1700-432E-B95D-32F7C3C08CBB}" type="pres">
      <dgm:prSet presAssocID="{F914096D-28CD-45AD-A929-B8E87BA46451}" presName="desTx" presStyleLbl="alignAccFollowNode1" presStyleIdx="5" presStyleCnt="6">
        <dgm:presLayoutVars/>
      </dgm:prSet>
      <dgm:spPr/>
      <dgm:t>
        <a:bodyPr/>
        <a:lstStyle/>
        <a:p>
          <a:endParaRPr lang="en-US"/>
        </a:p>
      </dgm:t>
    </dgm:pt>
  </dgm:ptLst>
  <dgm:cxnLst>
    <dgm:cxn modelId="{02D1E232-293D-4E2E-B9D0-CE24EE9E3A2D}" type="presOf" srcId="{8FD4B94D-490F-4FA0-9797-C24ED016DB6D}" destId="{18CEA4CA-61F4-4702-89DE-30291B715547}" srcOrd="0" destOrd="0" presId="urn:microsoft.com/office/officeart/2016/7/layout/ChevronBlockProcess"/>
    <dgm:cxn modelId="{94F3485D-869C-4929-9F0A-2D3CED7F7627}" srcId="{0E08DB2C-4510-4D09-968C-01E4D5DDA7E5}" destId="{1E1092A2-3A88-4FFE-A672-16870A814BFD}" srcOrd="0" destOrd="0" parTransId="{2DA1B735-F2E5-475B-924C-A29AB15F3E01}" sibTransId="{95B583A8-6650-49B8-A3B8-127CF02D3347}"/>
    <dgm:cxn modelId="{60F15EB6-8A27-47E2-8852-656AF8C0D721}" srcId="{213E640D-8080-4F6F-9A9B-06CDEBC6E891}" destId="{BE5CFF60-53DD-411A-B7FF-855ECBB4794C}" srcOrd="2" destOrd="0" parTransId="{6F826DFF-1492-41E6-AFCE-4A68EB0F1531}" sibTransId="{3675E282-CCF1-4670-AC9C-3D29B623F9EA}"/>
    <dgm:cxn modelId="{A4D7C2FD-F83B-47B3-874D-B90B19603DAE}" type="presOf" srcId="{77189319-5959-4EA1-B3CC-FA7BBF0135F9}" destId="{DC270364-2FD5-4D89-A437-8F9922B85101}" srcOrd="0" destOrd="0" presId="urn:microsoft.com/office/officeart/2016/7/layout/ChevronBlockProcess"/>
    <dgm:cxn modelId="{6E6E0338-964F-414F-82BC-615F44722BD1}" type="presOf" srcId="{147CC0EA-4CCA-48FE-981B-F18DF0C82257}" destId="{6057352C-7437-472B-AF15-0EE20C112E92}" srcOrd="0" destOrd="1" presId="urn:microsoft.com/office/officeart/2016/7/layout/ChevronBlockProcess"/>
    <dgm:cxn modelId="{60105951-BF69-4FCB-828A-D67319C8CF11}" srcId="{D338FDA3-54DE-4118-B045-8A82B8B771F0}" destId="{B3AE0CC8-D272-4EFB-9026-E265C479F837}" srcOrd="0" destOrd="0" parTransId="{AB41B7F0-5200-4F7C-A088-B2C53369FDAD}" sibTransId="{317F60AB-560E-411B-B5CA-C1254FE6C8EF}"/>
    <dgm:cxn modelId="{901B51A6-EEA3-4DE5-AE7C-DC9CA0D8FE7F}" srcId="{F0121EB5-A32A-4269-86D2-6A78F728AA98}" destId="{C03AFF66-B884-4E71-ACEC-C49B0A5B5DAA}" srcOrd="0" destOrd="0" parTransId="{22006311-E0F1-4CC1-BDDE-4DEBAF790F35}" sibTransId="{6488CB54-5F25-4F77-B003-7D013A1B15D9}"/>
    <dgm:cxn modelId="{A227E7A3-D9DA-4ED1-BE8C-5588A9A82954}" srcId="{8FD4B94D-490F-4FA0-9797-C24ED016DB6D}" destId="{75C40D48-24C6-4455-A252-6EC1B7FEB6DF}" srcOrd="0" destOrd="0" parTransId="{0155F69C-9E1E-4C97-A1E7-2EEE308A8C16}" sibTransId="{C048DCAB-0CF0-4ACE-9503-838BABAF944B}"/>
    <dgm:cxn modelId="{337681AD-80D1-49F9-8FC2-FD5446333809}" srcId="{F914096D-28CD-45AD-A929-B8E87BA46451}" destId="{A7970F45-180B-45CF-BE36-04E342209572}" srcOrd="0" destOrd="0" parTransId="{5A680A45-D4F6-43A2-9E20-DD92C97172ED}" sibTransId="{C78E7CE6-665C-4F33-854B-4BE552623514}"/>
    <dgm:cxn modelId="{142F294C-1121-4DF8-BF2E-E26D36164D78}" srcId="{9898D0BF-966D-4E84-B59F-BFEB71B4B419}" destId="{8FD4B94D-490F-4FA0-9797-C24ED016DB6D}" srcOrd="0" destOrd="0" parTransId="{2659D0F9-77D6-4BF5-93AB-5FD8230E781D}" sibTransId="{39920256-7A39-483D-A018-1815363DE521}"/>
    <dgm:cxn modelId="{150546B1-85B0-48FE-A7A6-89E4D02D363D}" srcId="{77189319-5959-4EA1-B3CC-FA7BBF0135F9}" destId="{0964E066-08F3-4E5E-806F-7C0086C5EFF0}" srcOrd="0" destOrd="0" parTransId="{D383A81F-8F71-479E-A7DB-AF9D48A9B177}" sibTransId="{4725926F-4A6A-42B8-A98B-1CC94283B7D2}"/>
    <dgm:cxn modelId="{96928665-51F4-4F44-8B58-A269E547F6FE}" srcId="{C03AFF66-B884-4E71-ACEC-C49B0A5B5DAA}" destId="{8104D84D-2DE7-41CA-83C5-96CC083D371F}" srcOrd="0" destOrd="0" parTransId="{C34D80A4-40F5-4EEC-A3A4-0815765F9FAC}" sibTransId="{C6A4D35E-0C72-4F52-B456-43E989EAE8E4}"/>
    <dgm:cxn modelId="{9F3EDA84-E89B-4A46-A616-22079371EE11}" srcId="{213E640D-8080-4F6F-9A9B-06CDEBC6E891}" destId="{9898D0BF-966D-4E84-B59F-BFEB71B4B419}" srcOrd="1" destOrd="0" parTransId="{51E53353-448C-475C-BB07-F6B0D4A946C7}" sibTransId="{DF79CED6-A39D-4A04-BF06-AE1BF8D2B961}"/>
    <dgm:cxn modelId="{640C253B-83C0-49AF-8C00-7EE3F385E50F}" type="presOf" srcId="{8104D84D-2DE7-41CA-83C5-96CC083D371F}" destId="{CA16A85C-BAE4-412B-8D0E-E805FA1179ED}" srcOrd="0" destOrd="1" presId="urn:microsoft.com/office/officeart/2016/7/layout/ChevronBlockProcess"/>
    <dgm:cxn modelId="{94272879-DBD1-4DC6-93CF-875C6F2EC50E}" type="presOf" srcId="{A7970F45-180B-45CF-BE36-04E342209572}" destId="{669825C8-1700-432E-B95D-32F7C3C08CBB}" srcOrd="0" destOrd="0" presId="urn:microsoft.com/office/officeart/2016/7/layout/ChevronBlockProcess"/>
    <dgm:cxn modelId="{D9D6A3F5-D363-478C-8284-40C095395FF4}" srcId="{213E640D-8080-4F6F-9A9B-06CDEBC6E891}" destId="{E19AA37C-4CC9-40EA-9CFE-D6BBA26D8F72}" srcOrd="3" destOrd="0" parTransId="{192D9567-9F73-47C5-8B5B-D8C51E6F2CC4}" sibTransId="{BE3C4E2D-1393-4570-9178-D61F07709162}"/>
    <dgm:cxn modelId="{0D1C8789-2E22-4494-AA6F-6113FC46900F}" type="presOf" srcId="{0964E066-08F3-4E5E-806F-7C0086C5EFF0}" destId="{DC270364-2FD5-4D89-A437-8F9922B85101}" srcOrd="0" destOrd="1" presId="urn:microsoft.com/office/officeart/2016/7/layout/ChevronBlockProcess"/>
    <dgm:cxn modelId="{BCB0F862-B68C-48BE-9708-BC899CEBF29A}" type="presOf" srcId="{E19AA37C-4CC9-40EA-9CFE-D6BBA26D8F72}" destId="{2F115686-2C03-46D7-8A8A-3BF3E087CDD9}" srcOrd="0" destOrd="0" presId="urn:microsoft.com/office/officeart/2016/7/layout/ChevronBlockProcess"/>
    <dgm:cxn modelId="{558A086A-A67E-4527-93E7-3E9E91017B68}" type="presOf" srcId="{D338FDA3-54DE-4118-B045-8A82B8B771F0}" destId="{6FAE3AED-E439-4AED-8BAD-CABD2E43DEE8}" srcOrd="0" destOrd="0" presId="urn:microsoft.com/office/officeart/2016/7/layout/ChevronBlockProcess"/>
    <dgm:cxn modelId="{F79FADA9-5601-476D-B62B-64D2A2F0661F}" srcId="{B3AE0CC8-D272-4EFB-9026-E265C479F837}" destId="{147CC0EA-4CCA-48FE-981B-F18DF0C82257}" srcOrd="0" destOrd="0" parTransId="{33798101-E7DB-4A1C-B568-A4B564D05D18}" sibTransId="{25283F2F-45A7-45A4-B236-260AD6A3980F}"/>
    <dgm:cxn modelId="{9906ECB3-33DF-4698-99C6-36B4142FE8CB}" srcId="{A7970F45-180B-45CF-BE36-04E342209572}" destId="{4D1A42CE-5760-45AD-806F-ECB394E1C7A2}" srcOrd="0" destOrd="0" parTransId="{AFEE2ECA-20E1-45F8-A5D6-A2DA20353978}" sibTransId="{BC6D00DE-E5E1-4629-9CFE-CB017A9B285F}"/>
    <dgm:cxn modelId="{64A9990E-2BB5-44E2-8F41-70DCED22E996}" srcId="{213E640D-8080-4F6F-9A9B-06CDEBC6E891}" destId="{D338FDA3-54DE-4118-B045-8A82B8B771F0}" srcOrd="4" destOrd="0" parTransId="{ED202133-559C-478D-925C-951B26023467}" sibTransId="{EDB074E8-F5E5-4C42-A0B5-C30A3E33661B}"/>
    <dgm:cxn modelId="{E562D523-2B18-416B-AF7D-47D636EF95C1}" type="presOf" srcId="{0E08DB2C-4510-4D09-968C-01E4D5DDA7E5}" destId="{C8A3F820-D101-4AE7-ABC1-8FA9850ECAC6}" srcOrd="0" destOrd="0" presId="urn:microsoft.com/office/officeart/2016/7/layout/ChevronBlockProcess"/>
    <dgm:cxn modelId="{2885872F-8ADD-4016-9C97-4E508F020A03}" type="presOf" srcId="{4D1A42CE-5760-45AD-806F-ECB394E1C7A2}" destId="{669825C8-1700-432E-B95D-32F7C3C08CBB}" srcOrd="0" destOrd="1" presId="urn:microsoft.com/office/officeart/2016/7/layout/ChevronBlockProcess"/>
    <dgm:cxn modelId="{C8971515-D8DA-4DFA-AA49-38B1FB64E6FF}" type="presOf" srcId="{213E640D-8080-4F6F-9A9B-06CDEBC6E891}" destId="{D2DE49EE-313F-4166-A9EF-0345F722FC17}" srcOrd="0" destOrd="0" presId="urn:microsoft.com/office/officeart/2016/7/layout/ChevronBlockProcess"/>
    <dgm:cxn modelId="{B7263FB5-A268-444B-9A03-4AED8B57343D}" srcId="{BE5CFF60-53DD-411A-B7FF-855ECBB4794C}" destId="{77189319-5959-4EA1-B3CC-FA7BBF0135F9}" srcOrd="0" destOrd="0" parTransId="{C17AAED4-9EAE-4287-9939-1C2D4E15F61A}" sibTransId="{63966863-0F46-44AC-8B5D-6202CA57A385}"/>
    <dgm:cxn modelId="{25E593CD-EA07-4F3E-AECC-99701A896369}" type="presOf" srcId="{C03AFF66-B884-4E71-ACEC-C49B0A5B5DAA}" destId="{CA16A85C-BAE4-412B-8D0E-E805FA1179ED}" srcOrd="0" destOrd="0" presId="urn:microsoft.com/office/officeart/2016/7/layout/ChevronBlockProcess"/>
    <dgm:cxn modelId="{4765A105-5A0A-4F81-A573-5B2BC3640945}" type="presOf" srcId="{9898D0BF-966D-4E84-B59F-BFEB71B4B419}" destId="{6DC9EA81-82CB-4AC2-88BD-02DB31B708FB}" srcOrd="0" destOrd="0" presId="urn:microsoft.com/office/officeart/2016/7/layout/ChevronBlockProcess"/>
    <dgm:cxn modelId="{BE43C18A-0C3A-42FA-A835-F4F9605B5C39}" srcId="{E19AA37C-4CC9-40EA-9CFE-D6BBA26D8F72}" destId="{0E08DB2C-4510-4D09-968C-01E4D5DDA7E5}" srcOrd="0" destOrd="0" parTransId="{6D774E9E-618B-4702-A436-68D3A8098300}" sibTransId="{BF4E34D0-EE3E-48D6-98D4-E64E00882F76}"/>
    <dgm:cxn modelId="{0589653B-E7B7-4479-ACC6-DB4716D7BB08}" type="presOf" srcId="{B3AE0CC8-D272-4EFB-9026-E265C479F837}" destId="{6057352C-7437-472B-AF15-0EE20C112E92}" srcOrd="0" destOrd="0" presId="urn:microsoft.com/office/officeart/2016/7/layout/ChevronBlockProcess"/>
    <dgm:cxn modelId="{0A0C444A-BE18-4DF8-9E17-30E7D28882C1}" type="presOf" srcId="{75C40D48-24C6-4455-A252-6EC1B7FEB6DF}" destId="{18CEA4CA-61F4-4702-89DE-30291B715547}" srcOrd="0" destOrd="1" presId="urn:microsoft.com/office/officeart/2016/7/layout/ChevronBlockProcess"/>
    <dgm:cxn modelId="{3B957071-BA5B-46EB-BB97-164B49C4B8D5}" type="presOf" srcId="{F0121EB5-A32A-4269-86D2-6A78F728AA98}" destId="{C9B8F67C-EBAB-49B3-AEF8-4C0506DF113E}" srcOrd="0" destOrd="0" presId="urn:microsoft.com/office/officeart/2016/7/layout/ChevronBlockProcess"/>
    <dgm:cxn modelId="{3B5AB2DD-468C-431D-9C62-1A1007322293}" type="presOf" srcId="{F914096D-28CD-45AD-A929-B8E87BA46451}" destId="{D843A696-E7CB-4C54-AA0A-7FC66DADAE96}" srcOrd="0" destOrd="0" presId="urn:microsoft.com/office/officeart/2016/7/layout/ChevronBlockProcess"/>
    <dgm:cxn modelId="{4404560A-8C1D-44C8-8767-04147811B292}" type="presOf" srcId="{1E1092A2-3A88-4FFE-A672-16870A814BFD}" destId="{C8A3F820-D101-4AE7-ABC1-8FA9850ECAC6}" srcOrd="0" destOrd="1" presId="urn:microsoft.com/office/officeart/2016/7/layout/ChevronBlockProcess"/>
    <dgm:cxn modelId="{A798D740-9DCE-4832-9755-B5F751289320}" srcId="{213E640D-8080-4F6F-9A9B-06CDEBC6E891}" destId="{F914096D-28CD-45AD-A929-B8E87BA46451}" srcOrd="5" destOrd="0" parTransId="{D83803E2-B064-4B2A-9404-2FD159E9E451}" sibTransId="{72C49470-89F1-4E02-8175-7D55A5C49E76}"/>
    <dgm:cxn modelId="{A5B8317A-B16C-492A-A6A2-39DF32DD367E}" type="presOf" srcId="{BE5CFF60-53DD-411A-B7FF-855ECBB4794C}" destId="{0F597B61-5080-4062-A5A2-5A7948D32F65}" srcOrd="0" destOrd="0" presId="urn:microsoft.com/office/officeart/2016/7/layout/ChevronBlockProcess"/>
    <dgm:cxn modelId="{4EEDB21F-5D01-4770-B83D-DFC8E52872A2}" srcId="{213E640D-8080-4F6F-9A9B-06CDEBC6E891}" destId="{F0121EB5-A32A-4269-86D2-6A78F728AA98}" srcOrd="0" destOrd="0" parTransId="{AA0F29DD-8691-4B84-954B-08376A1B1184}" sibTransId="{B09D1163-314C-4E77-AB2B-127FFD81FC0F}"/>
    <dgm:cxn modelId="{59BD21FC-47BF-4B37-9A94-37B8DC9203B5}" type="presParOf" srcId="{D2DE49EE-313F-4166-A9EF-0345F722FC17}" destId="{58E40257-E10D-4CE2-9F69-9764BEF4EF6A}" srcOrd="0" destOrd="0" presId="urn:microsoft.com/office/officeart/2016/7/layout/ChevronBlockProcess"/>
    <dgm:cxn modelId="{12861E09-7EF6-4365-BD0C-1F02C1E70CF5}" type="presParOf" srcId="{58E40257-E10D-4CE2-9F69-9764BEF4EF6A}" destId="{C9B8F67C-EBAB-49B3-AEF8-4C0506DF113E}" srcOrd="0" destOrd="0" presId="urn:microsoft.com/office/officeart/2016/7/layout/ChevronBlockProcess"/>
    <dgm:cxn modelId="{6F6A8DEF-C2B3-46C1-BC6A-8219E156DD77}" type="presParOf" srcId="{58E40257-E10D-4CE2-9F69-9764BEF4EF6A}" destId="{CA16A85C-BAE4-412B-8D0E-E805FA1179ED}" srcOrd="1" destOrd="0" presId="urn:microsoft.com/office/officeart/2016/7/layout/ChevronBlockProcess"/>
    <dgm:cxn modelId="{F7CC73C3-7514-4F44-B42E-7F8E6E6771DA}" type="presParOf" srcId="{D2DE49EE-313F-4166-A9EF-0345F722FC17}" destId="{5379B59A-3FDD-495F-BA24-DC5335EB3389}" srcOrd="1" destOrd="0" presId="urn:microsoft.com/office/officeart/2016/7/layout/ChevronBlockProcess"/>
    <dgm:cxn modelId="{0D85A57E-B6DE-40D5-8F17-B4CC6C650A39}" type="presParOf" srcId="{D2DE49EE-313F-4166-A9EF-0345F722FC17}" destId="{99E2A2ED-F777-4E37-BA6A-0AE59DE17F58}" srcOrd="2" destOrd="0" presId="urn:microsoft.com/office/officeart/2016/7/layout/ChevronBlockProcess"/>
    <dgm:cxn modelId="{F4ADF38F-22B7-4770-81F1-1DCDA9B37919}" type="presParOf" srcId="{99E2A2ED-F777-4E37-BA6A-0AE59DE17F58}" destId="{6DC9EA81-82CB-4AC2-88BD-02DB31B708FB}" srcOrd="0" destOrd="0" presId="urn:microsoft.com/office/officeart/2016/7/layout/ChevronBlockProcess"/>
    <dgm:cxn modelId="{87A9189B-A93C-4065-BA65-694382BB5069}" type="presParOf" srcId="{99E2A2ED-F777-4E37-BA6A-0AE59DE17F58}" destId="{18CEA4CA-61F4-4702-89DE-30291B715547}" srcOrd="1" destOrd="0" presId="urn:microsoft.com/office/officeart/2016/7/layout/ChevronBlockProcess"/>
    <dgm:cxn modelId="{5464238C-2D9D-4540-8CBF-7FE8A0ED7C3C}" type="presParOf" srcId="{D2DE49EE-313F-4166-A9EF-0345F722FC17}" destId="{7644142A-B68A-4EC6-AEBA-B5E2C19ACDCD}" srcOrd="3" destOrd="0" presId="urn:microsoft.com/office/officeart/2016/7/layout/ChevronBlockProcess"/>
    <dgm:cxn modelId="{C1494B40-2269-48A5-878F-0CF310E73C0A}" type="presParOf" srcId="{D2DE49EE-313F-4166-A9EF-0345F722FC17}" destId="{53F7DD19-E7C0-4D5D-B0AE-0D355DF956EA}" srcOrd="4" destOrd="0" presId="urn:microsoft.com/office/officeart/2016/7/layout/ChevronBlockProcess"/>
    <dgm:cxn modelId="{8C373878-6EE7-46C9-AFC4-7C3B404095FA}" type="presParOf" srcId="{53F7DD19-E7C0-4D5D-B0AE-0D355DF956EA}" destId="{0F597B61-5080-4062-A5A2-5A7948D32F65}" srcOrd="0" destOrd="0" presId="urn:microsoft.com/office/officeart/2016/7/layout/ChevronBlockProcess"/>
    <dgm:cxn modelId="{85816774-9F6C-4431-9C27-DA77E20B7EFB}" type="presParOf" srcId="{53F7DD19-E7C0-4D5D-B0AE-0D355DF956EA}" destId="{DC270364-2FD5-4D89-A437-8F9922B85101}" srcOrd="1" destOrd="0" presId="urn:microsoft.com/office/officeart/2016/7/layout/ChevronBlockProcess"/>
    <dgm:cxn modelId="{1A98BD6B-0E93-4591-8820-942D802BC561}" type="presParOf" srcId="{D2DE49EE-313F-4166-A9EF-0345F722FC17}" destId="{5F90C9FC-F774-4687-80BA-C20524C35AEA}" srcOrd="5" destOrd="0" presId="urn:microsoft.com/office/officeart/2016/7/layout/ChevronBlockProcess"/>
    <dgm:cxn modelId="{08E0ACDF-2BDA-4BF6-8A8F-0F3A5735E5BA}" type="presParOf" srcId="{D2DE49EE-313F-4166-A9EF-0345F722FC17}" destId="{2203B7C7-613F-4698-A75A-160B4A08E8C8}" srcOrd="6" destOrd="0" presId="urn:microsoft.com/office/officeart/2016/7/layout/ChevronBlockProcess"/>
    <dgm:cxn modelId="{468B1763-E1FC-4319-8218-D4B04197ACDE}" type="presParOf" srcId="{2203B7C7-613F-4698-A75A-160B4A08E8C8}" destId="{2F115686-2C03-46D7-8A8A-3BF3E087CDD9}" srcOrd="0" destOrd="0" presId="urn:microsoft.com/office/officeart/2016/7/layout/ChevronBlockProcess"/>
    <dgm:cxn modelId="{AD30AF0B-81BA-401B-9807-37F8D3B3B6AC}" type="presParOf" srcId="{2203B7C7-613F-4698-A75A-160B4A08E8C8}" destId="{C8A3F820-D101-4AE7-ABC1-8FA9850ECAC6}" srcOrd="1" destOrd="0" presId="urn:microsoft.com/office/officeart/2016/7/layout/ChevronBlockProcess"/>
    <dgm:cxn modelId="{B47D55AC-7BF3-47EB-A5F6-69C67CC27D6E}" type="presParOf" srcId="{D2DE49EE-313F-4166-A9EF-0345F722FC17}" destId="{97E5676E-0A07-4AEA-BD00-3554E3C85499}" srcOrd="7" destOrd="0" presId="urn:microsoft.com/office/officeart/2016/7/layout/ChevronBlockProcess"/>
    <dgm:cxn modelId="{C0F908DE-179F-473F-89B7-677451347FC8}" type="presParOf" srcId="{D2DE49EE-313F-4166-A9EF-0345F722FC17}" destId="{B03DBFFB-DFEA-4934-BE1B-6B0FF8495096}" srcOrd="8" destOrd="0" presId="urn:microsoft.com/office/officeart/2016/7/layout/ChevronBlockProcess"/>
    <dgm:cxn modelId="{6F44D047-CE81-4336-A740-850A8F852029}" type="presParOf" srcId="{B03DBFFB-DFEA-4934-BE1B-6B0FF8495096}" destId="{6FAE3AED-E439-4AED-8BAD-CABD2E43DEE8}" srcOrd="0" destOrd="0" presId="urn:microsoft.com/office/officeart/2016/7/layout/ChevronBlockProcess"/>
    <dgm:cxn modelId="{52116EA9-E9C6-443F-9049-A553F5ECB892}" type="presParOf" srcId="{B03DBFFB-DFEA-4934-BE1B-6B0FF8495096}" destId="{6057352C-7437-472B-AF15-0EE20C112E92}" srcOrd="1" destOrd="0" presId="urn:microsoft.com/office/officeart/2016/7/layout/ChevronBlockProcess"/>
    <dgm:cxn modelId="{FE8A8587-080B-4859-A3D7-45E9D3157C3E}" type="presParOf" srcId="{D2DE49EE-313F-4166-A9EF-0345F722FC17}" destId="{F0F7691B-7EDB-4DA4-BB5F-C388CEF119D5}" srcOrd="9" destOrd="0" presId="urn:microsoft.com/office/officeart/2016/7/layout/ChevronBlockProcess"/>
    <dgm:cxn modelId="{57D3054D-48A5-43C4-A96E-4A360AD7658F}" type="presParOf" srcId="{D2DE49EE-313F-4166-A9EF-0345F722FC17}" destId="{7626E553-0703-4E90-BCDF-5DD7B33F3884}" srcOrd="10" destOrd="0" presId="urn:microsoft.com/office/officeart/2016/7/layout/ChevronBlockProcess"/>
    <dgm:cxn modelId="{AB640E31-AD93-4A93-BBF1-E2F2231890F8}" type="presParOf" srcId="{7626E553-0703-4E90-BCDF-5DD7B33F3884}" destId="{D843A696-E7CB-4C54-AA0A-7FC66DADAE96}" srcOrd="0" destOrd="0" presId="urn:microsoft.com/office/officeart/2016/7/layout/ChevronBlockProcess"/>
    <dgm:cxn modelId="{FCEA99CA-B293-4970-B3EA-7464F33B016C}" type="presParOf" srcId="{7626E553-0703-4E90-BCDF-5DD7B33F3884}" destId="{669825C8-1700-432E-B95D-32F7C3C08CBB}"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03F339-D8AA-4443-B776-FEE8D62E88A4}" type="doc">
      <dgm:prSet loTypeId="urn:microsoft.com/office/officeart/2005/8/layout/vList2" loCatId="list" qsTypeId="urn:microsoft.com/office/officeart/2005/8/quickstyle/simple2" qsCatId="simple" csTypeId="urn:microsoft.com/office/officeart/2005/8/colors/colorful1" csCatId="colorful"/>
      <dgm:spPr/>
      <dgm:t>
        <a:bodyPr/>
        <a:lstStyle/>
        <a:p>
          <a:endParaRPr lang="en-US"/>
        </a:p>
      </dgm:t>
    </dgm:pt>
    <dgm:pt modelId="{8211681D-968D-4A90-BC70-8F0D26F6CAAE}">
      <dgm:prSet/>
      <dgm:spPr/>
      <dgm:t>
        <a:bodyPr/>
        <a:lstStyle/>
        <a:p>
          <a:r>
            <a:rPr lang="en-US"/>
            <a:t>Who will take the lead for this program? </a:t>
          </a:r>
        </a:p>
      </dgm:t>
    </dgm:pt>
    <dgm:pt modelId="{F7FC14DD-A4C0-4FEC-8DAC-C9EBA889D7BB}" type="parTrans" cxnId="{7B0C9F14-16E0-4B3D-ABCB-8724E7A8EE78}">
      <dgm:prSet/>
      <dgm:spPr/>
      <dgm:t>
        <a:bodyPr/>
        <a:lstStyle/>
        <a:p>
          <a:endParaRPr lang="en-US"/>
        </a:p>
      </dgm:t>
    </dgm:pt>
    <dgm:pt modelId="{9245184A-9E6E-4660-9752-258357EF7BFD}" type="sibTrans" cxnId="{7B0C9F14-16E0-4B3D-ABCB-8724E7A8EE78}">
      <dgm:prSet/>
      <dgm:spPr/>
      <dgm:t>
        <a:bodyPr/>
        <a:lstStyle/>
        <a:p>
          <a:endParaRPr lang="en-US"/>
        </a:p>
      </dgm:t>
    </dgm:pt>
    <dgm:pt modelId="{E01FF784-1CAC-4849-9FDC-287F353DBD8C}">
      <dgm:prSet/>
      <dgm:spPr/>
      <dgm:t>
        <a:bodyPr/>
        <a:lstStyle/>
        <a:p>
          <a:r>
            <a:rPr lang="en-US"/>
            <a:t>What does the data say about falls in your community?</a:t>
          </a:r>
        </a:p>
      </dgm:t>
    </dgm:pt>
    <dgm:pt modelId="{A0218C6A-A9B7-4E19-9684-C7E73B019897}" type="parTrans" cxnId="{93CBFE30-1E76-4AD5-B9D6-6253D6B29717}">
      <dgm:prSet/>
      <dgm:spPr/>
      <dgm:t>
        <a:bodyPr/>
        <a:lstStyle/>
        <a:p>
          <a:endParaRPr lang="en-US"/>
        </a:p>
      </dgm:t>
    </dgm:pt>
    <dgm:pt modelId="{AF68E605-323A-460C-A95C-7BA4860E0BE1}" type="sibTrans" cxnId="{93CBFE30-1E76-4AD5-B9D6-6253D6B29717}">
      <dgm:prSet/>
      <dgm:spPr/>
      <dgm:t>
        <a:bodyPr/>
        <a:lstStyle/>
        <a:p>
          <a:endParaRPr lang="en-US"/>
        </a:p>
      </dgm:t>
    </dgm:pt>
    <dgm:pt modelId="{8D6C5708-69BC-4820-ABC1-A66462D2A1F1}">
      <dgm:prSet/>
      <dgm:spPr/>
      <dgm:t>
        <a:bodyPr/>
        <a:lstStyle/>
        <a:p>
          <a:r>
            <a:rPr lang="en-US"/>
            <a:t>Fall-related 911 calls, emergency department visits, and hospitalizations</a:t>
          </a:r>
        </a:p>
      </dgm:t>
    </dgm:pt>
    <dgm:pt modelId="{7DB604AD-D19D-40E8-A062-3ACE482E772B}" type="parTrans" cxnId="{ACDBD8B7-E7F2-4DDE-9626-ABDD8767B1A0}">
      <dgm:prSet/>
      <dgm:spPr/>
      <dgm:t>
        <a:bodyPr/>
        <a:lstStyle/>
        <a:p>
          <a:endParaRPr lang="en-US"/>
        </a:p>
      </dgm:t>
    </dgm:pt>
    <dgm:pt modelId="{470F1B1A-D121-4019-BC08-C1CD27AAA45C}" type="sibTrans" cxnId="{ACDBD8B7-E7F2-4DDE-9626-ABDD8767B1A0}">
      <dgm:prSet/>
      <dgm:spPr/>
      <dgm:t>
        <a:bodyPr/>
        <a:lstStyle/>
        <a:p>
          <a:endParaRPr lang="en-US"/>
        </a:p>
      </dgm:t>
    </dgm:pt>
    <dgm:pt modelId="{DC36F13A-A4E5-47DA-8BBC-FB28E4AFA562}">
      <dgm:prSet/>
      <dgm:spPr/>
      <dgm:t>
        <a:bodyPr/>
        <a:lstStyle/>
        <a:p>
          <a:r>
            <a:rPr lang="en-US"/>
            <a:t>Are falls addressed in a recent community health assessment or community health improvement plan?</a:t>
          </a:r>
        </a:p>
      </dgm:t>
    </dgm:pt>
    <dgm:pt modelId="{117064C0-71CD-4D27-9BBF-BFA0340E60C6}" type="parTrans" cxnId="{D7149476-5C4A-4CAC-9EF9-F56B561BDC81}">
      <dgm:prSet/>
      <dgm:spPr/>
      <dgm:t>
        <a:bodyPr/>
        <a:lstStyle/>
        <a:p>
          <a:endParaRPr lang="en-US"/>
        </a:p>
      </dgm:t>
    </dgm:pt>
    <dgm:pt modelId="{DAC1C625-CB9E-49A9-BCB3-0AE6D5E4A7E2}" type="sibTrans" cxnId="{D7149476-5C4A-4CAC-9EF9-F56B561BDC81}">
      <dgm:prSet/>
      <dgm:spPr/>
      <dgm:t>
        <a:bodyPr/>
        <a:lstStyle/>
        <a:p>
          <a:endParaRPr lang="en-US"/>
        </a:p>
      </dgm:t>
    </dgm:pt>
    <dgm:pt modelId="{D23D27A8-611A-4E2C-8CF8-B550F040A117}">
      <dgm:prSet/>
      <dgm:spPr/>
      <dgm:t>
        <a:bodyPr/>
        <a:lstStyle/>
        <a:p>
          <a:r>
            <a:rPr lang="en-US"/>
            <a:t>Are other organizations in your community already focusing on falls? </a:t>
          </a:r>
        </a:p>
      </dgm:t>
    </dgm:pt>
    <dgm:pt modelId="{501E77CD-626B-4C4D-950D-E5A4E9B58655}" type="parTrans" cxnId="{8A5ACB86-144F-469A-97B9-2FC74CF7BFDB}">
      <dgm:prSet/>
      <dgm:spPr/>
      <dgm:t>
        <a:bodyPr/>
        <a:lstStyle/>
        <a:p>
          <a:endParaRPr lang="en-US"/>
        </a:p>
      </dgm:t>
    </dgm:pt>
    <dgm:pt modelId="{EE373CBB-5B52-496D-B52F-8923D2A36A07}" type="sibTrans" cxnId="{8A5ACB86-144F-469A-97B9-2FC74CF7BFDB}">
      <dgm:prSet/>
      <dgm:spPr/>
      <dgm:t>
        <a:bodyPr/>
        <a:lstStyle/>
        <a:p>
          <a:endParaRPr lang="en-US"/>
        </a:p>
      </dgm:t>
    </dgm:pt>
    <dgm:pt modelId="{AA7F8E4A-DC8C-4057-BCB8-618399BE4B22}">
      <dgm:prSet/>
      <dgm:spPr/>
      <dgm:t>
        <a:bodyPr/>
        <a:lstStyle/>
        <a:p>
          <a:r>
            <a:rPr lang="en-US"/>
            <a:t>If a program is well established, can you join it?</a:t>
          </a:r>
        </a:p>
      </dgm:t>
    </dgm:pt>
    <dgm:pt modelId="{7131746C-89A0-4375-8C65-501379A4BF1F}" type="parTrans" cxnId="{A78A44EA-1E25-4A01-ACA9-E506AAC005C2}">
      <dgm:prSet/>
      <dgm:spPr/>
      <dgm:t>
        <a:bodyPr/>
        <a:lstStyle/>
        <a:p>
          <a:endParaRPr lang="en-US"/>
        </a:p>
      </dgm:t>
    </dgm:pt>
    <dgm:pt modelId="{D69DB919-AF03-48ED-A1E4-53DB3B545D90}" type="sibTrans" cxnId="{A78A44EA-1E25-4A01-ACA9-E506AAC005C2}">
      <dgm:prSet/>
      <dgm:spPr/>
      <dgm:t>
        <a:bodyPr/>
        <a:lstStyle/>
        <a:p>
          <a:endParaRPr lang="en-US"/>
        </a:p>
      </dgm:t>
    </dgm:pt>
    <dgm:pt modelId="{993EA3DF-451B-438A-9C23-FF171F6E25A3}">
      <dgm:prSet/>
      <dgm:spPr/>
      <dgm:t>
        <a:bodyPr/>
        <a:lstStyle/>
        <a:p>
          <a:r>
            <a:rPr lang="en-US"/>
            <a:t>If a program is just starting, can you help build it?</a:t>
          </a:r>
        </a:p>
      </dgm:t>
    </dgm:pt>
    <dgm:pt modelId="{811A8D77-F3B1-477C-A829-CF713481233A}" type="parTrans" cxnId="{DE8C5EFE-015E-4C20-86DF-5F5F90F77D3F}">
      <dgm:prSet/>
      <dgm:spPr/>
      <dgm:t>
        <a:bodyPr/>
        <a:lstStyle/>
        <a:p>
          <a:endParaRPr lang="en-US"/>
        </a:p>
      </dgm:t>
    </dgm:pt>
    <dgm:pt modelId="{5FB23648-B165-4A7E-8FEE-61F751DCE950}" type="sibTrans" cxnId="{DE8C5EFE-015E-4C20-86DF-5F5F90F77D3F}">
      <dgm:prSet/>
      <dgm:spPr/>
      <dgm:t>
        <a:bodyPr/>
        <a:lstStyle/>
        <a:p>
          <a:endParaRPr lang="en-US"/>
        </a:p>
      </dgm:t>
    </dgm:pt>
    <dgm:pt modelId="{94FB4562-0C8E-46BD-8392-F35C65638231}">
      <dgm:prSet/>
      <dgm:spPr/>
      <dgm:t>
        <a:bodyPr/>
        <a:lstStyle/>
        <a:p>
          <a:r>
            <a:rPr lang="en-US"/>
            <a:t>If a program addresses a different area, can your programs complement each other?</a:t>
          </a:r>
        </a:p>
      </dgm:t>
    </dgm:pt>
    <dgm:pt modelId="{599EC74E-244A-4C10-9677-0229D79EEAC5}" type="parTrans" cxnId="{3FCCB565-D408-40E6-B34A-700DC2D5E349}">
      <dgm:prSet/>
      <dgm:spPr/>
      <dgm:t>
        <a:bodyPr/>
        <a:lstStyle/>
        <a:p>
          <a:endParaRPr lang="en-US"/>
        </a:p>
      </dgm:t>
    </dgm:pt>
    <dgm:pt modelId="{0A39727A-963E-423F-93DB-3416DFD7B72D}" type="sibTrans" cxnId="{3FCCB565-D408-40E6-B34A-700DC2D5E349}">
      <dgm:prSet/>
      <dgm:spPr/>
      <dgm:t>
        <a:bodyPr/>
        <a:lstStyle/>
        <a:p>
          <a:endParaRPr lang="en-US"/>
        </a:p>
      </dgm:t>
    </dgm:pt>
    <dgm:pt modelId="{DE8462B6-AF6F-42C0-8F91-C931839F1A97}">
      <dgm:prSet/>
      <dgm:spPr/>
      <dgm:t>
        <a:bodyPr/>
        <a:lstStyle/>
        <a:p>
          <a:r>
            <a:rPr lang="en-US"/>
            <a:t>Demographic trends in your community</a:t>
          </a:r>
        </a:p>
      </dgm:t>
    </dgm:pt>
    <dgm:pt modelId="{C0A056DC-3656-4015-927B-72B6E27A4870}" type="parTrans" cxnId="{0A4BE9C0-40AC-41D3-97C3-A6B19A681C3B}">
      <dgm:prSet/>
      <dgm:spPr/>
      <dgm:t>
        <a:bodyPr/>
        <a:lstStyle/>
        <a:p>
          <a:endParaRPr lang="en-US"/>
        </a:p>
      </dgm:t>
    </dgm:pt>
    <dgm:pt modelId="{8F6993DC-E72C-4C21-AED1-FD56F9A88C27}" type="sibTrans" cxnId="{0A4BE9C0-40AC-41D3-97C3-A6B19A681C3B}">
      <dgm:prSet/>
      <dgm:spPr/>
      <dgm:t>
        <a:bodyPr/>
        <a:lstStyle/>
        <a:p>
          <a:endParaRPr lang="en-US"/>
        </a:p>
      </dgm:t>
    </dgm:pt>
    <dgm:pt modelId="{1AAC5783-690A-4192-82B0-4C9058C73468}">
      <dgm:prSet/>
      <dgm:spPr/>
      <dgm:t>
        <a:bodyPr/>
        <a:lstStyle/>
        <a:p>
          <a:r>
            <a:rPr lang="en-US"/>
            <a:t>Available resources and funding</a:t>
          </a:r>
        </a:p>
      </dgm:t>
    </dgm:pt>
    <dgm:pt modelId="{044B86B2-95D2-4554-9D38-72B37E5062EF}" type="parTrans" cxnId="{CD799200-4E30-49B9-B026-E5AD06C20103}">
      <dgm:prSet/>
      <dgm:spPr/>
      <dgm:t>
        <a:bodyPr/>
        <a:lstStyle/>
        <a:p>
          <a:endParaRPr lang="en-US"/>
        </a:p>
      </dgm:t>
    </dgm:pt>
    <dgm:pt modelId="{8F74AD5A-4739-41CC-9B9A-5EBC2A84945E}" type="sibTrans" cxnId="{CD799200-4E30-49B9-B026-E5AD06C20103}">
      <dgm:prSet/>
      <dgm:spPr/>
      <dgm:t>
        <a:bodyPr/>
        <a:lstStyle/>
        <a:p>
          <a:endParaRPr lang="en-US"/>
        </a:p>
      </dgm:t>
    </dgm:pt>
    <dgm:pt modelId="{62B61DD4-B176-4ADE-8D33-EF5FB6B0D5B4}">
      <dgm:prSet/>
      <dgm:spPr/>
      <dgm:t>
        <a:bodyPr/>
        <a:lstStyle/>
        <a:p>
          <a:r>
            <a:rPr lang="en-US"/>
            <a:t>Other agencies and organizations supporting older adults</a:t>
          </a:r>
        </a:p>
      </dgm:t>
    </dgm:pt>
    <dgm:pt modelId="{698955D2-9A4F-4203-9640-A235A1055D38}" type="parTrans" cxnId="{F9B15F29-692D-4679-A4D4-997182EE41CB}">
      <dgm:prSet/>
      <dgm:spPr/>
      <dgm:t>
        <a:bodyPr/>
        <a:lstStyle/>
        <a:p>
          <a:endParaRPr lang="en-US"/>
        </a:p>
      </dgm:t>
    </dgm:pt>
    <dgm:pt modelId="{B0B2D295-683A-42CC-9B7B-95188D8B7E2F}" type="sibTrans" cxnId="{F9B15F29-692D-4679-A4D4-997182EE41CB}">
      <dgm:prSet/>
      <dgm:spPr/>
      <dgm:t>
        <a:bodyPr/>
        <a:lstStyle/>
        <a:p>
          <a:endParaRPr lang="en-US"/>
        </a:p>
      </dgm:t>
    </dgm:pt>
    <dgm:pt modelId="{EBEE0D16-84E0-4E99-B781-442BE611BCF8}" type="pres">
      <dgm:prSet presAssocID="{7403F339-D8AA-4443-B776-FEE8D62E88A4}" presName="linear" presStyleCnt="0">
        <dgm:presLayoutVars>
          <dgm:animLvl val="lvl"/>
          <dgm:resizeHandles val="exact"/>
        </dgm:presLayoutVars>
      </dgm:prSet>
      <dgm:spPr/>
      <dgm:t>
        <a:bodyPr/>
        <a:lstStyle/>
        <a:p>
          <a:endParaRPr lang="en-US"/>
        </a:p>
      </dgm:t>
    </dgm:pt>
    <dgm:pt modelId="{8FE00822-AF6E-49A7-B067-96CE3B8A90C0}" type="pres">
      <dgm:prSet presAssocID="{8211681D-968D-4A90-BC70-8F0D26F6CAAE}" presName="parentText" presStyleLbl="node1" presStyleIdx="0" presStyleCnt="6">
        <dgm:presLayoutVars>
          <dgm:chMax val="0"/>
          <dgm:bulletEnabled val="1"/>
        </dgm:presLayoutVars>
      </dgm:prSet>
      <dgm:spPr/>
      <dgm:t>
        <a:bodyPr/>
        <a:lstStyle/>
        <a:p>
          <a:endParaRPr lang="en-US"/>
        </a:p>
      </dgm:t>
    </dgm:pt>
    <dgm:pt modelId="{2B62C774-B926-43BD-88B2-5690CAF3FC7E}" type="pres">
      <dgm:prSet presAssocID="{9245184A-9E6E-4660-9752-258357EF7BFD}" presName="spacer" presStyleCnt="0"/>
      <dgm:spPr/>
    </dgm:pt>
    <dgm:pt modelId="{18438E46-4AD5-49AC-8438-F2CC632FAD54}" type="pres">
      <dgm:prSet presAssocID="{E01FF784-1CAC-4849-9FDC-287F353DBD8C}" presName="parentText" presStyleLbl="node1" presStyleIdx="1" presStyleCnt="6">
        <dgm:presLayoutVars>
          <dgm:chMax val="0"/>
          <dgm:bulletEnabled val="1"/>
        </dgm:presLayoutVars>
      </dgm:prSet>
      <dgm:spPr/>
      <dgm:t>
        <a:bodyPr/>
        <a:lstStyle/>
        <a:p>
          <a:endParaRPr lang="en-US"/>
        </a:p>
      </dgm:t>
    </dgm:pt>
    <dgm:pt modelId="{B16FB9BB-B312-41BC-9014-40AEEA593AFD}" type="pres">
      <dgm:prSet presAssocID="{E01FF784-1CAC-4849-9FDC-287F353DBD8C}" presName="childText" presStyleLbl="revTx" presStyleIdx="0" presStyleCnt="2">
        <dgm:presLayoutVars>
          <dgm:bulletEnabled val="1"/>
        </dgm:presLayoutVars>
      </dgm:prSet>
      <dgm:spPr/>
      <dgm:t>
        <a:bodyPr/>
        <a:lstStyle/>
        <a:p>
          <a:endParaRPr lang="en-US"/>
        </a:p>
      </dgm:t>
    </dgm:pt>
    <dgm:pt modelId="{A4BA2229-9011-4B8E-8A7F-CC70D9DC36AF}" type="pres">
      <dgm:prSet presAssocID="{D23D27A8-611A-4E2C-8CF8-B550F040A117}" presName="parentText" presStyleLbl="node1" presStyleIdx="2" presStyleCnt="6">
        <dgm:presLayoutVars>
          <dgm:chMax val="0"/>
          <dgm:bulletEnabled val="1"/>
        </dgm:presLayoutVars>
      </dgm:prSet>
      <dgm:spPr/>
      <dgm:t>
        <a:bodyPr/>
        <a:lstStyle/>
        <a:p>
          <a:endParaRPr lang="en-US"/>
        </a:p>
      </dgm:t>
    </dgm:pt>
    <dgm:pt modelId="{504A37AF-3B30-4B91-AED9-1AFAC65F7265}" type="pres">
      <dgm:prSet presAssocID="{D23D27A8-611A-4E2C-8CF8-B550F040A117}" presName="childText" presStyleLbl="revTx" presStyleIdx="1" presStyleCnt="2">
        <dgm:presLayoutVars>
          <dgm:bulletEnabled val="1"/>
        </dgm:presLayoutVars>
      </dgm:prSet>
      <dgm:spPr/>
      <dgm:t>
        <a:bodyPr/>
        <a:lstStyle/>
        <a:p>
          <a:endParaRPr lang="en-US"/>
        </a:p>
      </dgm:t>
    </dgm:pt>
    <dgm:pt modelId="{71F20D97-3BF4-4F72-8A44-5CDDA4CB4649}" type="pres">
      <dgm:prSet presAssocID="{DE8462B6-AF6F-42C0-8F91-C931839F1A97}" presName="parentText" presStyleLbl="node1" presStyleIdx="3" presStyleCnt="6">
        <dgm:presLayoutVars>
          <dgm:chMax val="0"/>
          <dgm:bulletEnabled val="1"/>
        </dgm:presLayoutVars>
      </dgm:prSet>
      <dgm:spPr/>
      <dgm:t>
        <a:bodyPr/>
        <a:lstStyle/>
        <a:p>
          <a:endParaRPr lang="en-US"/>
        </a:p>
      </dgm:t>
    </dgm:pt>
    <dgm:pt modelId="{3757B58C-BA1E-4E03-A274-97E562794A14}" type="pres">
      <dgm:prSet presAssocID="{8F6993DC-E72C-4C21-AED1-FD56F9A88C27}" presName="spacer" presStyleCnt="0"/>
      <dgm:spPr/>
    </dgm:pt>
    <dgm:pt modelId="{B9025E20-16EA-4207-81A8-BADA31A2B2C7}" type="pres">
      <dgm:prSet presAssocID="{1AAC5783-690A-4192-82B0-4C9058C73468}" presName="parentText" presStyleLbl="node1" presStyleIdx="4" presStyleCnt="6">
        <dgm:presLayoutVars>
          <dgm:chMax val="0"/>
          <dgm:bulletEnabled val="1"/>
        </dgm:presLayoutVars>
      </dgm:prSet>
      <dgm:spPr/>
      <dgm:t>
        <a:bodyPr/>
        <a:lstStyle/>
        <a:p>
          <a:endParaRPr lang="en-US"/>
        </a:p>
      </dgm:t>
    </dgm:pt>
    <dgm:pt modelId="{3D95F2D4-D16C-4FB1-BBDB-5107202A00CD}" type="pres">
      <dgm:prSet presAssocID="{8F74AD5A-4739-41CC-9B9A-5EBC2A84945E}" presName="spacer" presStyleCnt="0"/>
      <dgm:spPr/>
    </dgm:pt>
    <dgm:pt modelId="{D9E3CD17-BB59-40F4-BC2C-000F00BCEFA5}" type="pres">
      <dgm:prSet presAssocID="{62B61DD4-B176-4ADE-8D33-EF5FB6B0D5B4}" presName="parentText" presStyleLbl="node1" presStyleIdx="5" presStyleCnt="6">
        <dgm:presLayoutVars>
          <dgm:chMax val="0"/>
          <dgm:bulletEnabled val="1"/>
        </dgm:presLayoutVars>
      </dgm:prSet>
      <dgm:spPr/>
      <dgm:t>
        <a:bodyPr/>
        <a:lstStyle/>
        <a:p>
          <a:endParaRPr lang="en-US"/>
        </a:p>
      </dgm:t>
    </dgm:pt>
  </dgm:ptLst>
  <dgm:cxnLst>
    <dgm:cxn modelId="{A78A44EA-1E25-4A01-ACA9-E506AAC005C2}" srcId="{D23D27A8-611A-4E2C-8CF8-B550F040A117}" destId="{AA7F8E4A-DC8C-4057-BCB8-618399BE4B22}" srcOrd="0" destOrd="0" parTransId="{7131746C-89A0-4375-8C65-501379A4BF1F}" sibTransId="{D69DB919-AF03-48ED-A1E4-53DB3B545D90}"/>
    <dgm:cxn modelId="{24117D59-EE7B-4538-BFD9-E2F7EE8719FF}" type="presOf" srcId="{62B61DD4-B176-4ADE-8D33-EF5FB6B0D5B4}" destId="{D9E3CD17-BB59-40F4-BC2C-000F00BCEFA5}" srcOrd="0" destOrd="0" presId="urn:microsoft.com/office/officeart/2005/8/layout/vList2"/>
    <dgm:cxn modelId="{3FCCB565-D408-40E6-B34A-700DC2D5E349}" srcId="{D23D27A8-611A-4E2C-8CF8-B550F040A117}" destId="{94FB4562-0C8E-46BD-8392-F35C65638231}" srcOrd="2" destOrd="0" parTransId="{599EC74E-244A-4C10-9677-0229D79EEAC5}" sibTransId="{0A39727A-963E-423F-93DB-3416DFD7B72D}"/>
    <dgm:cxn modelId="{9A071A3D-401F-4881-B3A2-20F6A480CA54}" type="presOf" srcId="{94FB4562-0C8E-46BD-8392-F35C65638231}" destId="{504A37AF-3B30-4B91-AED9-1AFAC65F7265}" srcOrd="0" destOrd="2" presId="urn:microsoft.com/office/officeart/2005/8/layout/vList2"/>
    <dgm:cxn modelId="{3C6FB617-A7C5-4775-9F9A-C298254C8E7D}" type="presOf" srcId="{AA7F8E4A-DC8C-4057-BCB8-618399BE4B22}" destId="{504A37AF-3B30-4B91-AED9-1AFAC65F7265}" srcOrd="0" destOrd="0" presId="urn:microsoft.com/office/officeart/2005/8/layout/vList2"/>
    <dgm:cxn modelId="{90A69313-5AAC-44CC-9C0C-798B02F42417}" type="presOf" srcId="{DE8462B6-AF6F-42C0-8F91-C931839F1A97}" destId="{71F20D97-3BF4-4F72-8A44-5CDDA4CB4649}" srcOrd="0" destOrd="0" presId="urn:microsoft.com/office/officeart/2005/8/layout/vList2"/>
    <dgm:cxn modelId="{DE8C5EFE-015E-4C20-86DF-5F5F90F77D3F}" srcId="{D23D27A8-611A-4E2C-8CF8-B550F040A117}" destId="{993EA3DF-451B-438A-9C23-FF171F6E25A3}" srcOrd="1" destOrd="0" parTransId="{811A8D77-F3B1-477C-A829-CF713481233A}" sibTransId="{5FB23648-B165-4A7E-8FEE-61F751DCE950}"/>
    <dgm:cxn modelId="{4C90FCCB-2590-4AFA-8F72-7C1A194DEC16}" type="presOf" srcId="{1AAC5783-690A-4192-82B0-4C9058C73468}" destId="{B9025E20-16EA-4207-81A8-BADA31A2B2C7}" srcOrd="0" destOrd="0" presId="urn:microsoft.com/office/officeart/2005/8/layout/vList2"/>
    <dgm:cxn modelId="{7B0C9F14-16E0-4B3D-ABCB-8724E7A8EE78}" srcId="{7403F339-D8AA-4443-B776-FEE8D62E88A4}" destId="{8211681D-968D-4A90-BC70-8F0D26F6CAAE}" srcOrd="0" destOrd="0" parTransId="{F7FC14DD-A4C0-4FEC-8DAC-C9EBA889D7BB}" sibTransId="{9245184A-9E6E-4660-9752-258357EF7BFD}"/>
    <dgm:cxn modelId="{86519AD1-1BDA-42AB-949E-622734A8CE4E}" type="presOf" srcId="{7403F339-D8AA-4443-B776-FEE8D62E88A4}" destId="{EBEE0D16-84E0-4E99-B781-442BE611BCF8}" srcOrd="0" destOrd="0" presId="urn:microsoft.com/office/officeart/2005/8/layout/vList2"/>
    <dgm:cxn modelId="{CD799200-4E30-49B9-B026-E5AD06C20103}" srcId="{7403F339-D8AA-4443-B776-FEE8D62E88A4}" destId="{1AAC5783-690A-4192-82B0-4C9058C73468}" srcOrd="4" destOrd="0" parTransId="{044B86B2-95D2-4554-9D38-72B37E5062EF}" sibTransId="{8F74AD5A-4739-41CC-9B9A-5EBC2A84945E}"/>
    <dgm:cxn modelId="{DFD4ED06-B929-427E-9281-7F8A60C8C8CE}" type="presOf" srcId="{D23D27A8-611A-4E2C-8CF8-B550F040A117}" destId="{A4BA2229-9011-4B8E-8A7F-CC70D9DC36AF}" srcOrd="0" destOrd="0" presId="urn:microsoft.com/office/officeart/2005/8/layout/vList2"/>
    <dgm:cxn modelId="{8A5ACB86-144F-469A-97B9-2FC74CF7BFDB}" srcId="{7403F339-D8AA-4443-B776-FEE8D62E88A4}" destId="{D23D27A8-611A-4E2C-8CF8-B550F040A117}" srcOrd="2" destOrd="0" parTransId="{501E77CD-626B-4C4D-950D-E5A4E9B58655}" sibTransId="{EE373CBB-5B52-496D-B52F-8923D2A36A07}"/>
    <dgm:cxn modelId="{7215DC7C-120A-4C58-9018-EBC5D2C39A4F}" type="presOf" srcId="{DC36F13A-A4E5-47DA-8BBC-FB28E4AFA562}" destId="{B16FB9BB-B312-41BC-9014-40AEEA593AFD}" srcOrd="0" destOrd="1" presId="urn:microsoft.com/office/officeart/2005/8/layout/vList2"/>
    <dgm:cxn modelId="{F4C4E084-2312-4EDA-B38D-86A74653CEF8}" type="presOf" srcId="{8D6C5708-69BC-4820-ABC1-A66462D2A1F1}" destId="{B16FB9BB-B312-41BC-9014-40AEEA593AFD}" srcOrd="0" destOrd="0" presId="urn:microsoft.com/office/officeart/2005/8/layout/vList2"/>
    <dgm:cxn modelId="{ACDBD8B7-E7F2-4DDE-9626-ABDD8767B1A0}" srcId="{E01FF784-1CAC-4849-9FDC-287F353DBD8C}" destId="{8D6C5708-69BC-4820-ABC1-A66462D2A1F1}" srcOrd="0" destOrd="0" parTransId="{7DB604AD-D19D-40E8-A062-3ACE482E772B}" sibTransId="{470F1B1A-D121-4019-BC08-C1CD27AAA45C}"/>
    <dgm:cxn modelId="{F9B15F29-692D-4679-A4D4-997182EE41CB}" srcId="{7403F339-D8AA-4443-B776-FEE8D62E88A4}" destId="{62B61DD4-B176-4ADE-8D33-EF5FB6B0D5B4}" srcOrd="5" destOrd="0" parTransId="{698955D2-9A4F-4203-9640-A235A1055D38}" sibTransId="{B0B2D295-683A-42CC-9B7B-95188D8B7E2F}"/>
    <dgm:cxn modelId="{D7149476-5C4A-4CAC-9EF9-F56B561BDC81}" srcId="{E01FF784-1CAC-4849-9FDC-287F353DBD8C}" destId="{DC36F13A-A4E5-47DA-8BBC-FB28E4AFA562}" srcOrd="1" destOrd="0" parTransId="{117064C0-71CD-4D27-9BBF-BFA0340E60C6}" sibTransId="{DAC1C625-CB9E-49A9-BCB3-0AE6D5E4A7E2}"/>
    <dgm:cxn modelId="{0A4BE9C0-40AC-41D3-97C3-A6B19A681C3B}" srcId="{7403F339-D8AA-4443-B776-FEE8D62E88A4}" destId="{DE8462B6-AF6F-42C0-8F91-C931839F1A97}" srcOrd="3" destOrd="0" parTransId="{C0A056DC-3656-4015-927B-72B6E27A4870}" sibTransId="{8F6993DC-E72C-4C21-AED1-FD56F9A88C27}"/>
    <dgm:cxn modelId="{E82142AA-2699-48A4-A3B6-534D488B0BB2}" type="presOf" srcId="{8211681D-968D-4A90-BC70-8F0D26F6CAAE}" destId="{8FE00822-AF6E-49A7-B067-96CE3B8A90C0}" srcOrd="0" destOrd="0" presId="urn:microsoft.com/office/officeart/2005/8/layout/vList2"/>
    <dgm:cxn modelId="{93CBFE30-1E76-4AD5-B9D6-6253D6B29717}" srcId="{7403F339-D8AA-4443-B776-FEE8D62E88A4}" destId="{E01FF784-1CAC-4849-9FDC-287F353DBD8C}" srcOrd="1" destOrd="0" parTransId="{A0218C6A-A9B7-4E19-9684-C7E73B019897}" sibTransId="{AF68E605-323A-460C-A95C-7BA4860E0BE1}"/>
    <dgm:cxn modelId="{0C854C61-D2C3-41B5-836A-E2DD5E547898}" type="presOf" srcId="{993EA3DF-451B-438A-9C23-FF171F6E25A3}" destId="{504A37AF-3B30-4B91-AED9-1AFAC65F7265}" srcOrd="0" destOrd="1" presId="urn:microsoft.com/office/officeart/2005/8/layout/vList2"/>
    <dgm:cxn modelId="{C07FDC82-F638-4BAA-B30D-5F7CCFA35D90}" type="presOf" srcId="{E01FF784-1CAC-4849-9FDC-287F353DBD8C}" destId="{18438E46-4AD5-49AC-8438-F2CC632FAD54}" srcOrd="0" destOrd="0" presId="urn:microsoft.com/office/officeart/2005/8/layout/vList2"/>
    <dgm:cxn modelId="{6B1E7964-666E-494E-A802-5EF66723412F}" type="presParOf" srcId="{EBEE0D16-84E0-4E99-B781-442BE611BCF8}" destId="{8FE00822-AF6E-49A7-B067-96CE3B8A90C0}" srcOrd="0" destOrd="0" presId="urn:microsoft.com/office/officeart/2005/8/layout/vList2"/>
    <dgm:cxn modelId="{E492809D-9CE6-4F8D-AB96-869EE963EDD6}" type="presParOf" srcId="{EBEE0D16-84E0-4E99-B781-442BE611BCF8}" destId="{2B62C774-B926-43BD-88B2-5690CAF3FC7E}" srcOrd="1" destOrd="0" presId="urn:microsoft.com/office/officeart/2005/8/layout/vList2"/>
    <dgm:cxn modelId="{97822790-8F75-4CB8-9336-EAD0787B70AE}" type="presParOf" srcId="{EBEE0D16-84E0-4E99-B781-442BE611BCF8}" destId="{18438E46-4AD5-49AC-8438-F2CC632FAD54}" srcOrd="2" destOrd="0" presId="urn:microsoft.com/office/officeart/2005/8/layout/vList2"/>
    <dgm:cxn modelId="{729AD41F-12E0-4A3D-8166-9663AD8A9E7F}" type="presParOf" srcId="{EBEE0D16-84E0-4E99-B781-442BE611BCF8}" destId="{B16FB9BB-B312-41BC-9014-40AEEA593AFD}" srcOrd="3" destOrd="0" presId="urn:microsoft.com/office/officeart/2005/8/layout/vList2"/>
    <dgm:cxn modelId="{9D852172-DC1C-4A80-A7E5-F2202887E4D4}" type="presParOf" srcId="{EBEE0D16-84E0-4E99-B781-442BE611BCF8}" destId="{A4BA2229-9011-4B8E-8A7F-CC70D9DC36AF}" srcOrd="4" destOrd="0" presId="urn:microsoft.com/office/officeart/2005/8/layout/vList2"/>
    <dgm:cxn modelId="{21729EDE-CCD6-4971-9856-69BE051FB46D}" type="presParOf" srcId="{EBEE0D16-84E0-4E99-B781-442BE611BCF8}" destId="{504A37AF-3B30-4B91-AED9-1AFAC65F7265}" srcOrd="5" destOrd="0" presId="urn:microsoft.com/office/officeart/2005/8/layout/vList2"/>
    <dgm:cxn modelId="{BAC29D44-DF98-4CB5-8F1F-FEAB4A071FEB}" type="presParOf" srcId="{EBEE0D16-84E0-4E99-B781-442BE611BCF8}" destId="{71F20D97-3BF4-4F72-8A44-5CDDA4CB4649}" srcOrd="6" destOrd="0" presId="urn:microsoft.com/office/officeart/2005/8/layout/vList2"/>
    <dgm:cxn modelId="{E73B616F-2FD2-4071-B639-FCB91F35CC55}" type="presParOf" srcId="{EBEE0D16-84E0-4E99-B781-442BE611BCF8}" destId="{3757B58C-BA1E-4E03-A274-97E562794A14}" srcOrd="7" destOrd="0" presId="urn:microsoft.com/office/officeart/2005/8/layout/vList2"/>
    <dgm:cxn modelId="{AA809448-7A92-45E5-8FB8-9501B3A4EAEC}" type="presParOf" srcId="{EBEE0D16-84E0-4E99-B781-442BE611BCF8}" destId="{B9025E20-16EA-4207-81A8-BADA31A2B2C7}" srcOrd="8" destOrd="0" presId="urn:microsoft.com/office/officeart/2005/8/layout/vList2"/>
    <dgm:cxn modelId="{3539B510-83F7-4E96-9C71-A33DB0179AEB}" type="presParOf" srcId="{EBEE0D16-84E0-4E99-B781-442BE611BCF8}" destId="{3D95F2D4-D16C-4FB1-BBDB-5107202A00CD}" srcOrd="9" destOrd="0" presId="urn:microsoft.com/office/officeart/2005/8/layout/vList2"/>
    <dgm:cxn modelId="{FC2B1F3E-8605-4199-95AF-56CF1BC6E6B0}" type="presParOf" srcId="{EBEE0D16-84E0-4E99-B781-442BE611BCF8}" destId="{D9E3CD17-BB59-40F4-BC2C-000F00BCEFA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F672AD-2CF9-4FE9-8B16-5FB3003B0120}"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68D670AD-3AA6-44F5-BA1D-50FD0D2E6CBC}">
      <dgm:prSet/>
      <dgm:spPr/>
      <dgm:t>
        <a:bodyPr/>
        <a:lstStyle/>
        <a:p>
          <a:r>
            <a:rPr lang="en-US"/>
            <a:t>What age range will you target?</a:t>
          </a:r>
        </a:p>
      </dgm:t>
    </dgm:pt>
    <dgm:pt modelId="{89870270-B206-4499-80A2-0E70AD2C1314}" type="parTrans" cxnId="{F0374EA3-8CBC-4F8F-B735-966150D0AEFF}">
      <dgm:prSet/>
      <dgm:spPr/>
      <dgm:t>
        <a:bodyPr/>
        <a:lstStyle/>
        <a:p>
          <a:endParaRPr lang="en-US"/>
        </a:p>
      </dgm:t>
    </dgm:pt>
    <dgm:pt modelId="{EA9046BE-C12A-4804-B55D-F3D40EABB088}" type="sibTrans" cxnId="{F0374EA3-8CBC-4F8F-B735-966150D0AEFF}">
      <dgm:prSet/>
      <dgm:spPr/>
      <dgm:t>
        <a:bodyPr/>
        <a:lstStyle/>
        <a:p>
          <a:endParaRPr lang="en-US"/>
        </a:p>
      </dgm:t>
    </dgm:pt>
    <dgm:pt modelId="{A79C5084-AA10-42C1-8C37-B4AC106AB718}">
      <dgm:prSet/>
      <dgm:spPr/>
      <dgm:t>
        <a:bodyPr/>
        <a:lstStyle/>
        <a:p>
          <a:r>
            <a:rPr lang="en-US"/>
            <a:t>Is there a portion of the population in your community that is at greater risk from falls? </a:t>
          </a:r>
        </a:p>
      </dgm:t>
    </dgm:pt>
    <dgm:pt modelId="{0E9BFAD5-81F2-44F2-82FD-31B0100DC872}" type="parTrans" cxnId="{82D21E1F-501F-4B9A-9284-A03E6E1758DA}">
      <dgm:prSet/>
      <dgm:spPr/>
      <dgm:t>
        <a:bodyPr/>
        <a:lstStyle/>
        <a:p>
          <a:endParaRPr lang="en-US"/>
        </a:p>
      </dgm:t>
    </dgm:pt>
    <dgm:pt modelId="{4B618D7E-ACE8-4A74-B4E6-594321151C26}" type="sibTrans" cxnId="{82D21E1F-501F-4B9A-9284-A03E6E1758DA}">
      <dgm:prSet/>
      <dgm:spPr/>
      <dgm:t>
        <a:bodyPr/>
        <a:lstStyle/>
        <a:p>
          <a:endParaRPr lang="en-US"/>
        </a:p>
      </dgm:t>
    </dgm:pt>
    <dgm:pt modelId="{826B71B6-5661-453C-9B41-7AB934E9A88B}">
      <dgm:prSet/>
      <dgm:spPr/>
      <dgm:t>
        <a:bodyPr/>
        <a:lstStyle/>
        <a:p>
          <a:r>
            <a:rPr lang="en-US"/>
            <a:t>Is funding available for a specific population?</a:t>
          </a:r>
        </a:p>
      </dgm:t>
    </dgm:pt>
    <dgm:pt modelId="{0C79C454-9EEF-4F60-A8B3-CD12D7209B18}" type="parTrans" cxnId="{7300FF9B-66AE-4C6E-A62A-22A7B77E3A24}">
      <dgm:prSet/>
      <dgm:spPr/>
      <dgm:t>
        <a:bodyPr/>
        <a:lstStyle/>
        <a:p>
          <a:endParaRPr lang="en-US"/>
        </a:p>
      </dgm:t>
    </dgm:pt>
    <dgm:pt modelId="{2DCD55BF-ACB1-4263-9E79-279E5CD8880E}" type="sibTrans" cxnId="{7300FF9B-66AE-4C6E-A62A-22A7B77E3A24}">
      <dgm:prSet/>
      <dgm:spPr/>
      <dgm:t>
        <a:bodyPr/>
        <a:lstStyle/>
        <a:p>
          <a:endParaRPr lang="en-US"/>
        </a:p>
      </dgm:t>
    </dgm:pt>
    <dgm:pt modelId="{0480A297-DF41-473F-B04D-2B02D88A9C75}" type="pres">
      <dgm:prSet presAssocID="{AEF672AD-2CF9-4FE9-8B16-5FB3003B0120}" presName="Name0" presStyleCnt="0">
        <dgm:presLayoutVars>
          <dgm:dir/>
          <dgm:animLvl val="lvl"/>
          <dgm:resizeHandles val="exact"/>
        </dgm:presLayoutVars>
      </dgm:prSet>
      <dgm:spPr/>
      <dgm:t>
        <a:bodyPr/>
        <a:lstStyle/>
        <a:p>
          <a:endParaRPr lang="en-US"/>
        </a:p>
      </dgm:t>
    </dgm:pt>
    <dgm:pt modelId="{8C173724-6559-4C27-8723-B6645F55EB22}" type="pres">
      <dgm:prSet presAssocID="{826B71B6-5661-453C-9B41-7AB934E9A88B}" presName="boxAndChildren" presStyleCnt="0"/>
      <dgm:spPr/>
    </dgm:pt>
    <dgm:pt modelId="{EF632ACC-EDB2-4C85-8895-552A87F20B10}" type="pres">
      <dgm:prSet presAssocID="{826B71B6-5661-453C-9B41-7AB934E9A88B}" presName="parentTextBox" presStyleLbl="node1" presStyleIdx="0" presStyleCnt="3"/>
      <dgm:spPr/>
      <dgm:t>
        <a:bodyPr/>
        <a:lstStyle/>
        <a:p>
          <a:endParaRPr lang="en-US"/>
        </a:p>
      </dgm:t>
    </dgm:pt>
    <dgm:pt modelId="{D15B9BA8-73BC-4988-9180-1A8CAC373D79}" type="pres">
      <dgm:prSet presAssocID="{4B618D7E-ACE8-4A74-B4E6-594321151C26}" presName="sp" presStyleCnt="0"/>
      <dgm:spPr/>
    </dgm:pt>
    <dgm:pt modelId="{587100E5-8469-41EB-8F06-BB493251BFF5}" type="pres">
      <dgm:prSet presAssocID="{A79C5084-AA10-42C1-8C37-B4AC106AB718}" presName="arrowAndChildren" presStyleCnt="0"/>
      <dgm:spPr/>
    </dgm:pt>
    <dgm:pt modelId="{FA0AE2B4-23E5-49B5-BB6C-C0E1CB47C4C4}" type="pres">
      <dgm:prSet presAssocID="{A79C5084-AA10-42C1-8C37-B4AC106AB718}" presName="parentTextArrow" presStyleLbl="node1" presStyleIdx="1" presStyleCnt="3"/>
      <dgm:spPr/>
      <dgm:t>
        <a:bodyPr/>
        <a:lstStyle/>
        <a:p>
          <a:endParaRPr lang="en-US"/>
        </a:p>
      </dgm:t>
    </dgm:pt>
    <dgm:pt modelId="{33CD0AF1-1884-455E-8327-5B3E4F5C9540}" type="pres">
      <dgm:prSet presAssocID="{EA9046BE-C12A-4804-B55D-F3D40EABB088}" presName="sp" presStyleCnt="0"/>
      <dgm:spPr/>
    </dgm:pt>
    <dgm:pt modelId="{03E27335-CE06-4526-92FB-3A7007BEBCA4}" type="pres">
      <dgm:prSet presAssocID="{68D670AD-3AA6-44F5-BA1D-50FD0D2E6CBC}" presName="arrowAndChildren" presStyleCnt="0"/>
      <dgm:spPr/>
    </dgm:pt>
    <dgm:pt modelId="{C4A83F75-52E1-4DCB-BBCA-0FF58A31CA4B}" type="pres">
      <dgm:prSet presAssocID="{68D670AD-3AA6-44F5-BA1D-50FD0D2E6CBC}" presName="parentTextArrow" presStyleLbl="node1" presStyleIdx="2" presStyleCnt="3"/>
      <dgm:spPr/>
      <dgm:t>
        <a:bodyPr/>
        <a:lstStyle/>
        <a:p>
          <a:endParaRPr lang="en-US"/>
        </a:p>
      </dgm:t>
    </dgm:pt>
  </dgm:ptLst>
  <dgm:cxnLst>
    <dgm:cxn modelId="{F0374EA3-8CBC-4F8F-B735-966150D0AEFF}" srcId="{AEF672AD-2CF9-4FE9-8B16-5FB3003B0120}" destId="{68D670AD-3AA6-44F5-BA1D-50FD0D2E6CBC}" srcOrd="0" destOrd="0" parTransId="{89870270-B206-4499-80A2-0E70AD2C1314}" sibTransId="{EA9046BE-C12A-4804-B55D-F3D40EABB088}"/>
    <dgm:cxn modelId="{A4C35A88-3040-463C-9D4A-B9B72EEAB42A}" type="presOf" srcId="{A79C5084-AA10-42C1-8C37-B4AC106AB718}" destId="{FA0AE2B4-23E5-49B5-BB6C-C0E1CB47C4C4}" srcOrd="0" destOrd="0" presId="urn:microsoft.com/office/officeart/2005/8/layout/process4"/>
    <dgm:cxn modelId="{585016A5-F699-4960-89ED-C433BA6D82A3}" type="presOf" srcId="{68D670AD-3AA6-44F5-BA1D-50FD0D2E6CBC}" destId="{C4A83F75-52E1-4DCB-BBCA-0FF58A31CA4B}" srcOrd="0" destOrd="0" presId="urn:microsoft.com/office/officeart/2005/8/layout/process4"/>
    <dgm:cxn modelId="{82D21E1F-501F-4B9A-9284-A03E6E1758DA}" srcId="{AEF672AD-2CF9-4FE9-8B16-5FB3003B0120}" destId="{A79C5084-AA10-42C1-8C37-B4AC106AB718}" srcOrd="1" destOrd="0" parTransId="{0E9BFAD5-81F2-44F2-82FD-31B0100DC872}" sibTransId="{4B618D7E-ACE8-4A74-B4E6-594321151C26}"/>
    <dgm:cxn modelId="{7300FF9B-66AE-4C6E-A62A-22A7B77E3A24}" srcId="{AEF672AD-2CF9-4FE9-8B16-5FB3003B0120}" destId="{826B71B6-5661-453C-9B41-7AB934E9A88B}" srcOrd="2" destOrd="0" parTransId="{0C79C454-9EEF-4F60-A8B3-CD12D7209B18}" sibTransId="{2DCD55BF-ACB1-4263-9E79-279E5CD8880E}"/>
    <dgm:cxn modelId="{CF5EF0F0-A7D7-45DD-8FE2-BBD6DBABA48E}" type="presOf" srcId="{AEF672AD-2CF9-4FE9-8B16-5FB3003B0120}" destId="{0480A297-DF41-473F-B04D-2B02D88A9C75}" srcOrd="0" destOrd="0" presId="urn:microsoft.com/office/officeart/2005/8/layout/process4"/>
    <dgm:cxn modelId="{49B7A5EC-A656-434E-9952-17654DD24B05}" type="presOf" srcId="{826B71B6-5661-453C-9B41-7AB934E9A88B}" destId="{EF632ACC-EDB2-4C85-8895-552A87F20B10}" srcOrd="0" destOrd="0" presId="urn:microsoft.com/office/officeart/2005/8/layout/process4"/>
    <dgm:cxn modelId="{ACB5841B-7DE9-41C6-A684-8EEDE37D406F}" type="presParOf" srcId="{0480A297-DF41-473F-B04D-2B02D88A9C75}" destId="{8C173724-6559-4C27-8723-B6645F55EB22}" srcOrd="0" destOrd="0" presId="urn:microsoft.com/office/officeart/2005/8/layout/process4"/>
    <dgm:cxn modelId="{CB80F757-4F5B-40CA-9BB9-920EA39F5EF6}" type="presParOf" srcId="{8C173724-6559-4C27-8723-B6645F55EB22}" destId="{EF632ACC-EDB2-4C85-8895-552A87F20B10}" srcOrd="0" destOrd="0" presId="urn:microsoft.com/office/officeart/2005/8/layout/process4"/>
    <dgm:cxn modelId="{75AC6E45-2A50-4826-80E5-CD6826420913}" type="presParOf" srcId="{0480A297-DF41-473F-B04D-2B02D88A9C75}" destId="{D15B9BA8-73BC-4988-9180-1A8CAC373D79}" srcOrd="1" destOrd="0" presId="urn:microsoft.com/office/officeart/2005/8/layout/process4"/>
    <dgm:cxn modelId="{BF2A3795-EB02-4EC9-A171-FF68C07044A8}" type="presParOf" srcId="{0480A297-DF41-473F-B04D-2B02D88A9C75}" destId="{587100E5-8469-41EB-8F06-BB493251BFF5}" srcOrd="2" destOrd="0" presId="urn:microsoft.com/office/officeart/2005/8/layout/process4"/>
    <dgm:cxn modelId="{213280B9-C428-4740-B566-3999AF1BCDE9}" type="presParOf" srcId="{587100E5-8469-41EB-8F06-BB493251BFF5}" destId="{FA0AE2B4-23E5-49B5-BB6C-C0E1CB47C4C4}" srcOrd="0" destOrd="0" presId="urn:microsoft.com/office/officeart/2005/8/layout/process4"/>
    <dgm:cxn modelId="{132F317C-4474-4BEA-8A6D-15207E86CB45}" type="presParOf" srcId="{0480A297-DF41-473F-B04D-2B02D88A9C75}" destId="{33CD0AF1-1884-455E-8327-5B3E4F5C9540}" srcOrd="3" destOrd="0" presId="urn:microsoft.com/office/officeart/2005/8/layout/process4"/>
    <dgm:cxn modelId="{FEFFC539-EAC1-4518-9910-098E21B20065}" type="presParOf" srcId="{0480A297-DF41-473F-B04D-2B02D88A9C75}" destId="{03E27335-CE06-4526-92FB-3A7007BEBCA4}" srcOrd="4" destOrd="0" presId="urn:microsoft.com/office/officeart/2005/8/layout/process4"/>
    <dgm:cxn modelId="{932DE762-881D-4AFD-9567-685974A00975}" type="presParOf" srcId="{03E27335-CE06-4526-92FB-3A7007BEBCA4}" destId="{C4A83F75-52E1-4DCB-BBCA-0FF58A31CA4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102EA2-1C85-455B-8AEF-E0EA43F15E05}"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D8B62AEB-A72C-4905-8F35-2F9871EF7284}">
      <dgm:prSet/>
      <dgm:spPr/>
      <dgm:t>
        <a:bodyPr/>
        <a:lstStyle/>
        <a:p>
          <a:r>
            <a:rPr lang="en-US"/>
            <a:t>Identify the medical providers in your community</a:t>
          </a:r>
        </a:p>
      </dgm:t>
    </dgm:pt>
    <dgm:pt modelId="{D3D12F0E-F3C7-460C-89FA-3D8CD13B5CB6}" type="parTrans" cxnId="{5D0A8AD6-1DA5-492B-90B4-61B9938C1EB9}">
      <dgm:prSet/>
      <dgm:spPr/>
      <dgm:t>
        <a:bodyPr/>
        <a:lstStyle/>
        <a:p>
          <a:endParaRPr lang="en-US"/>
        </a:p>
      </dgm:t>
    </dgm:pt>
    <dgm:pt modelId="{958A049E-1BA2-4F1D-927A-88E393328A7E}" type="sibTrans" cxnId="{5D0A8AD6-1DA5-492B-90B4-61B9938C1EB9}">
      <dgm:prSet/>
      <dgm:spPr/>
      <dgm:t>
        <a:bodyPr/>
        <a:lstStyle/>
        <a:p>
          <a:endParaRPr lang="en-US"/>
        </a:p>
      </dgm:t>
    </dgm:pt>
    <dgm:pt modelId="{96A35A4E-BB38-43E4-972E-E135106B9CBE}">
      <dgm:prSet/>
      <dgm:spPr/>
      <dgm:t>
        <a:bodyPr/>
        <a:lstStyle/>
        <a:p>
          <a:r>
            <a:rPr lang="en-US"/>
            <a:t>Primary care providers, pharmacists, physical therapists, occupational therapists, trauma centers, behavioral health providers, EMS, etc. </a:t>
          </a:r>
        </a:p>
      </dgm:t>
    </dgm:pt>
    <dgm:pt modelId="{DAEEF239-A69A-421D-A6F3-AA9F8378C982}" type="parTrans" cxnId="{4FAAFEB1-944B-4CB5-9B79-CC15344EAB84}">
      <dgm:prSet/>
      <dgm:spPr/>
      <dgm:t>
        <a:bodyPr/>
        <a:lstStyle/>
        <a:p>
          <a:endParaRPr lang="en-US"/>
        </a:p>
      </dgm:t>
    </dgm:pt>
    <dgm:pt modelId="{F525073A-8596-48B4-9290-33378702B63A}" type="sibTrans" cxnId="{4FAAFEB1-944B-4CB5-9B79-CC15344EAB84}">
      <dgm:prSet/>
      <dgm:spPr/>
      <dgm:t>
        <a:bodyPr/>
        <a:lstStyle/>
        <a:p>
          <a:endParaRPr lang="en-US"/>
        </a:p>
      </dgm:t>
    </dgm:pt>
    <dgm:pt modelId="{610C8D11-2AA1-4B07-A998-C3BE4ED4B2A5}">
      <dgm:prSet/>
      <dgm:spPr/>
      <dgm:t>
        <a:bodyPr/>
        <a:lstStyle/>
        <a:p>
          <a:r>
            <a:rPr lang="en-US"/>
            <a:t>How are medical providers responding to falls in your community?</a:t>
          </a:r>
        </a:p>
      </dgm:t>
    </dgm:pt>
    <dgm:pt modelId="{0ADB3F27-069C-469F-924D-3327D78FC9D9}" type="parTrans" cxnId="{72523FD6-A914-4BF4-9F72-070A05FC2EF0}">
      <dgm:prSet/>
      <dgm:spPr/>
      <dgm:t>
        <a:bodyPr/>
        <a:lstStyle/>
        <a:p>
          <a:endParaRPr lang="en-US"/>
        </a:p>
      </dgm:t>
    </dgm:pt>
    <dgm:pt modelId="{49EEF995-2F03-4E59-9A82-C1AFDE81A567}" type="sibTrans" cxnId="{72523FD6-A914-4BF4-9F72-070A05FC2EF0}">
      <dgm:prSet/>
      <dgm:spPr/>
      <dgm:t>
        <a:bodyPr/>
        <a:lstStyle/>
        <a:p>
          <a:endParaRPr lang="en-US"/>
        </a:p>
      </dgm:t>
    </dgm:pt>
    <dgm:pt modelId="{870300AC-BD9A-4F16-8D75-5CB9AB7FF1C1}">
      <dgm:prSet/>
      <dgm:spPr/>
      <dgm:t>
        <a:bodyPr/>
        <a:lstStyle/>
        <a:p>
          <a:r>
            <a:rPr lang="en-US"/>
            <a:t>Are adults over 65 screened for fall risk annually?</a:t>
          </a:r>
        </a:p>
      </dgm:t>
    </dgm:pt>
    <dgm:pt modelId="{AF0E1F01-EACA-455D-AC9D-080BAD386324}" type="parTrans" cxnId="{B4217BDC-696C-4236-92DD-BE36F48194D0}">
      <dgm:prSet/>
      <dgm:spPr/>
      <dgm:t>
        <a:bodyPr/>
        <a:lstStyle/>
        <a:p>
          <a:endParaRPr lang="en-US"/>
        </a:p>
      </dgm:t>
    </dgm:pt>
    <dgm:pt modelId="{A1D2472E-2EB1-49EA-809A-8B185D8B67E3}" type="sibTrans" cxnId="{B4217BDC-696C-4236-92DD-BE36F48194D0}">
      <dgm:prSet/>
      <dgm:spPr/>
      <dgm:t>
        <a:bodyPr/>
        <a:lstStyle/>
        <a:p>
          <a:endParaRPr lang="en-US"/>
        </a:p>
      </dgm:t>
    </dgm:pt>
    <dgm:pt modelId="{08D78ADB-12B4-4250-8399-E5CF6826F73B}">
      <dgm:prSet/>
      <dgm:spPr/>
      <dgm:t>
        <a:bodyPr/>
        <a:lstStyle/>
        <a:p>
          <a:r>
            <a:rPr lang="en-US"/>
            <a:t>Are older adults who have fallen connected with community resources?</a:t>
          </a:r>
        </a:p>
      </dgm:t>
    </dgm:pt>
    <dgm:pt modelId="{0D947D47-2328-4D93-A173-2D1BA77E915B}" type="parTrans" cxnId="{EF10BBB9-1FE8-465B-8282-10FC514E1B98}">
      <dgm:prSet/>
      <dgm:spPr/>
      <dgm:t>
        <a:bodyPr/>
        <a:lstStyle/>
        <a:p>
          <a:endParaRPr lang="en-US"/>
        </a:p>
      </dgm:t>
    </dgm:pt>
    <dgm:pt modelId="{D11E8003-523A-494C-9888-10650C709E93}" type="sibTrans" cxnId="{EF10BBB9-1FE8-465B-8282-10FC514E1B98}">
      <dgm:prSet/>
      <dgm:spPr/>
      <dgm:t>
        <a:bodyPr/>
        <a:lstStyle/>
        <a:p>
          <a:endParaRPr lang="en-US"/>
        </a:p>
      </dgm:t>
    </dgm:pt>
    <dgm:pt modelId="{2858D483-98C3-4DF8-A414-A7F2CDE2DEF2}">
      <dgm:prSet/>
      <dgm:spPr/>
      <dgm:t>
        <a:bodyPr/>
        <a:lstStyle/>
        <a:p>
          <a:r>
            <a:rPr lang="en-US"/>
            <a:t>Is there any follow-up for older adults who are discharged after a fall?</a:t>
          </a:r>
        </a:p>
      </dgm:t>
    </dgm:pt>
    <dgm:pt modelId="{9FA7FEE2-31D3-4C55-956C-DAF3D6147514}" type="parTrans" cxnId="{11FCA51E-3C5D-4BCA-8D05-1E9309878471}">
      <dgm:prSet/>
      <dgm:spPr/>
      <dgm:t>
        <a:bodyPr/>
        <a:lstStyle/>
        <a:p>
          <a:endParaRPr lang="en-US"/>
        </a:p>
      </dgm:t>
    </dgm:pt>
    <dgm:pt modelId="{A15BECF4-8147-4316-933F-FB27E32E25DA}" type="sibTrans" cxnId="{11FCA51E-3C5D-4BCA-8D05-1E9309878471}">
      <dgm:prSet/>
      <dgm:spPr/>
      <dgm:t>
        <a:bodyPr/>
        <a:lstStyle/>
        <a:p>
          <a:endParaRPr lang="en-US"/>
        </a:p>
      </dgm:t>
    </dgm:pt>
    <dgm:pt modelId="{F6DF8EFE-3144-4B96-AF0E-4A9832E4320D}" type="pres">
      <dgm:prSet presAssocID="{AD102EA2-1C85-455B-8AEF-E0EA43F15E05}" presName="Name0" presStyleCnt="0">
        <dgm:presLayoutVars>
          <dgm:dir/>
          <dgm:animLvl val="lvl"/>
          <dgm:resizeHandles val="exact"/>
        </dgm:presLayoutVars>
      </dgm:prSet>
      <dgm:spPr/>
      <dgm:t>
        <a:bodyPr/>
        <a:lstStyle/>
        <a:p>
          <a:endParaRPr lang="en-US"/>
        </a:p>
      </dgm:t>
    </dgm:pt>
    <dgm:pt modelId="{3D77934F-8657-41CF-A611-065FCA9827B6}" type="pres">
      <dgm:prSet presAssocID="{D8B62AEB-A72C-4905-8F35-2F9871EF7284}" presName="linNode" presStyleCnt="0"/>
      <dgm:spPr/>
    </dgm:pt>
    <dgm:pt modelId="{D9A6E975-BAFF-4115-B093-2D42D6F152B0}" type="pres">
      <dgm:prSet presAssocID="{D8B62AEB-A72C-4905-8F35-2F9871EF7284}" presName="parentText" presStyleLbl="node1" presStyleIdx="0" presStyleCnt="2">
        <dgm:presLayoutVars>
          <dgm:chMax val="1"/>
          <dgm:bulletEnabled val="1"/>
        </dgm:presLayoutVars>
      </dgm:prSet>
      <dgm:spPr/>
      <dgm:t>
        <a:bodyPr/>
        <a:lstStyle/>
        <a:p>
          <a:endParaRPr lang="en-US"/>
        </a:p>
      </dgm:t>
    </dgm:pt>
    <dgm:pt modelId="{7608342A-7237-4A8D-9166-C20DAE89FFDB}" type="pres">
      <dgm:prSet presAssocID="{D8B62AEB-A72C-4905-8F35-2F9871EF7284}" presName="descendantText" presStyleLbl="alignAccFollowNode1" presStyleIdx="0" presStyleCnt="2">
        <dgm:presLayoutVars>
          <dgm:bulletEnabled val="1"/>
        </dgm:presLayoutVars>
      </dgm:prSet>
      <dgm:spPr/>
      <dgm:t>
        <a:bodyPr/>
        <a:lstStyle/>
        <a:p>
          <a:endParaRPr lang="en-US"/>
        </a:p>
      </dgm:t>
    </dgm:pt>
    <dgm:pt modelId="{E4C186D3-9BAE-4DF9-9727-F2EE7772E6FC}" type="pres">
      <dgm:prSet presAssocID="{958A049E-1BA2-4F1D-927A-88E393328A7E}" presName="sp" presStyleCnt="0"/>
      <dgm:spPr/>
    </dgm:pt>
    <dgm:pt modelId="{1C84CB12-8D0C-404B-A817-FCF888AF3955}" type="pres">
      <dgm:prSet presAssocID="{610C8D11-2AA1-4B07-A998-C3BE4ED4B2A5}" presName="linNode" presStyleCnt="0"/>
      <dgm:spPr/>
    </dgm:pt>
    <dgm:pt modelId="{11934030-DEC7-4DDA-9333-6468C459739C}" type="pres">
      <dgm:prSet presAssocID="{610C8D11-2AA1-4B07-A998-C3BE4ED4B2A5}" presName="parentText" presStyleLbl="node1" presStyleIdx="1" presStyleCnt="2">
        <dgm:presLayoutVars>
          <dgm:chMax val="1"/>
          <dgm:bulletEnabled val="1"/>
        </dgm:presLayoutVars>
      </dgm:prSet>
      <dgm:spPr/>
      <dgm:t>
        <a:bodyPr/>
        <a:lstStyle/>
        <a:p>
          <a:endParaRPr lang="en-US"/>
        </a:p>
      </dgm:t>
    </dgm:pt>
    <dgm:pt modelId="{72DC8886-37A9-435E-AA5C-48F4FA987C53}" type="pres">
      <dgm:prSet presAssocID="{610C8D11-2AA1-4B07-A998-C3BE4ED4B2A5}" presName="descendantText" presStyleLbl="alignAccFollowNode1" presStyleIdx="1" presStyleCnt="2">
        <dgm:presLayoutVars>
          <dgm:bulletEnabled val="1"/>
        </dgm:presLayoutVars>
      </dgm:prSet>
      <dgm:spPr/>
      <dgm:t>
        <a:bodyPr/>
        <a:lstStyle/>
        <a:p>
          <a:endParaRPr lang="en-US"/>
        </a:p>
      </dgm:t>
    </dgm:pt>
  </dgm:ptLst>
  <dgm:cxnLst>
    <dgm:cxn modelId="{7F27E6CE-7A4A-4BED-9538-D6469367420D}" type="presOf" srcId="{D8B62AEB-A72C-4905-8F35-2F9871EF7284}" destId="{D9A6E975-BAFF-4115-B093-2D42D6F152B0}" srcOrd="0" destOrd="0" presId="urn:microsoft.com/office/officeart/2005/8/layout/vList5"/>
    <dgm:cxn modelId="{45220F16-7770-4EA0-B536-B0D30DBBFAB3}" type="presOf" srcId="{96A35A4E-BB38-43E4-972E-E135106B9CBE}" destId="{7608342A-7237-4A8D-9166-C20DAE89FFDB}" srcOrd="0" destOrd="0" presId="urn:microsoft.com/office/officeart/2005/8/layout/vList5"/>
    <dgm:cxn modelId="{26D82A2F-08B0-4A51-B9A9-CD9C06B53037}" type="presOf" srcId="{AD102EA2-1C85-455B-8AEF-E0EA43F15E05}" destId="{F6DF8EFE-3144-4B96-AF0E-4A9832E4320D}" srcOrd="0" destOrd="0" presId="urn:microsoft.com/office/officeart/2005/8/layout/vList5"/>
    <dgm:cxn modelId="{5D0A8AD6-1DA5-492B-90B4-61B9938C1EB9}" srcId="{AD102EA2-1C85-455B-8AEF-E0EA43F15E05}" destId="{D8B62AEB-A72C-4905-8F35-2F9871EF7284}" srcOrd="0" destOrd="0" parTransId="{D3D12F0E-F3C7-460C-89FA-3D8CD13B5CB6}" sibTransId="{958A049E-1BA2-4F1D-927A-88E393328A7E}"/>
    <dgm:cxn modelId="{53FD4D22-6CC2-4F1D-AFEC-E9BD158C15DF}" type="presOf" srcId="{610C8D11-2AA1-4B07-A998-C3BE4ED4B2A5}" destId="{11934030-DEC7-4DDA-9333-6468C459739C}" srcOrd="0" destOrd="0" presId="urn:microsoft.com/office/officeart/2005/8/layout/vList5"/>
    <dgm:cxn modelId="{11FCA51E-3C5D-4BCA-8D05-1E9309878471}" srcId="{610C8D11-2AA1-4B07-A998-C3BE4ED4B2A5}" destId="{2858D483-98C3-4DF8-A414-A7F2CDE2DEF2}" srcOrd="2" destOrd="0" parTransId="{9FA7FEE2-31D3-4C55-956C-DAF3D6147514}" sibTransId="{A15BECF4-8147-4316-933F-FB27E32E25DA}"/>
    <dgm:cxn modelId="{7B87CD09-D555-493E-8552-EDA8FE41CD7E}" type="presOf" srcId="{08D78ADB-12B4-4250-8399-E5CF6826F73B}" destId="{72DC8886-37A9-435E-AA5C-48F4FA987C53}" srcOrd="0" destOrd="1" presId="urn:microsoft.com/office/officeart/2005/8/layout/vList5"/>
    <dgm:cxn modelId="{013650E1-4696-4314-A38D-A82BDF928C3C}" type="presOf" srcId="{2858D483-98C3-4DF8-A414-A7F2CDE2DEF2}" destId="{72DC8886-37A9-435E-AA5C-48F4FA987C53}" srcOrd="0" destOrd="2" presId="urn:microsoft.com/office/officeart/2005/8/layout/vList5"/>
    <dgm:cxn modelId="{4FAAFEB1-944B-4CB5-9B79-CC15344EAB84}" srcId="{D8B62AEB-A72C-4905-8F35-2F9871EF7284}" destId="{96A35A4E-BB38-43E4-972E-E135106B9CBE}" srcOrd="0" destOrd="0" parTransId="{DAEEF239-A69A-421D-A6F3-AA9F8378C982}" sibTransId="{F525073A-8596-48B4-9290-33378702B63A}"/>
    <dgm:cxn modelId="{72523FD6-A914-4BF4-9F72-070A05FC2EF0}" srcId="{AD102EA2-1C85-455B-8AEF-E0EA43F15E05}" destId="{610C8D11-2AA1-4B07-A998-C3BE4ED4B2A5}" srcOrd="1" destOrd="0" parTransId="{0ADB3F27-069C-469F-924D-3327D78FC9D9}" sibTransId="{49EEF995-2F03-4E59-9A82-C1AFDE81A567}"/>
    <dgm:cxn modelId="{EF10BBB9-1FE8-465B-8282-10FC514E1B98}" srcId="{610C8D11-2AA1-4B07-A998-C3BE4ED4B2A5}" destId="{08D78ADB-12B4-4250-8399-E5CF6826F73B}" srcOrd="1" destOrd="0" parTransId="{0D947D47-2328-4D93-A173-2D1BA77E915B}" sibTransId="{D11E8003-523A-494C-9888-10650C709E93}"/>
    <dgm:cxn modelId="{E2D081C4-1137-4641-85C1-A3E63D19266B}" type="presOf" srcId="{870300AC-BD9A-4F16-8D75-5CB9AB7FF1C1}" destId="{72DC8886-37A9-435E-AA5C-48F4FA987C53}" srcOrd="0" destOrd="0" presId="urn:microsoft.com/office/officeart/2005/8/layout/vList5"/>
    <dgm:cxn modelId="{B4217BDC-696C-4236-92DD-BE36F48194D0}" srcId="{610C8D11-2AA1-4B07-A998-C3BE4ED4B2A5}" destId="{870300AC-BD9A-4F16-8D75-5CB9AB7FF1C1}" srcOrd="0" destOrd="0" parTransId="{AF0E1F01-EACA-455D-AC9D-080BAD386324}" sibTransId="{A1D2472E-2EB1-49EA-809A-8B185D8B67E3}"/>
    <dgm:cxn modelId="{1114BC0A-4583-4A68-893E-421C4F6B5BF0}" type="presParOf" srcId="{F6DF8EFE-3144-4B96-AF0E-4A9832E4320D}" destId="{3D77934F-8657-41CF-A611-065FCA9827B6}" srcOrd="0" destOrd="0" presId="urn:microsoft.com/office/officeart/2005/8/layout/vList5"/>
    <dgm:cxn modelId="{A0F65B17-B0EC-4043-98D5-2616D6559457}" type="presParOf" srcId="{3D77934F-8657-41CF-A611-065FCA9827B6}" destId="{D9A6E975-BAFF-4115-B093-2D42D6F152B0}" srcOrd="0" destOrd="0" presId="urn:microsoft.com/office/officeart/2005/8/layout/vList5"/>
    <dgm:cxn modelId="{744E6F34-FD74-4055-8402-C2AF729515BF}" type="presParOf" srcId="{3D77934F-8657-41CF-A611-065FCA9827B6}" destId="{7608342A-7237-4A8D-9166-C20DAE89FFDB}" srcOrd="1" destOrd="0" presId="urn:microsoft.com/office/officeart/2005/8/layout/vList5"/>
    <dgm:cxn modelId="{F43F3995-48AD-40B3-A66E-4B3F1ABA379B}" type="presParOf" srcId="{F6DF8EFE-3144-4B96-AF0E-4A9832E4320D}" destId="{E4C186D3-9BAE-4DF9-9727-F2EE7772E6FC}" srcOrd="1" destOrd="0" presId="urn:microsoft.com/office/officeart/2005/8/layout/vList5"/>
    <dgm:cxn modelId="{3C1A1804-86EE-4F86-B612-B6F4A31CBF29}" type="presParOf" srcId="{F6DF8EFE-3144-4B96-AF0E-4A9832E4320D}" destId="{1C84CB12-8D0C-404B-A817-FCF888AF3955}" srcOrd="2" destOrd="0" presId="urn:microsoft.com/office/officeart/2005/8/layout/vList5"/>
    <dgm:cxn modelId="{A598B3B8-2814-45B6-8FDD-893400856A3C}" type="presParOf" srcId="{1C84CB12-8D0C-404B-A817-FCF888AF3955}" destId="{11934030-DEC7-4DDA-9333-6468C459739C}" srcOrd="0" destOrd="0" presId="urn:microsoft.com/office/officeart/2005/8/layout/vList5"/>
    <dgm:cxn modelId="{2A9F3542-957A-4188-BC4C-DAD015866D46}" type="presParOf" srcId="{1C84CB12-8D0C-404B-A817-FCF888AF3955}" destId="{72DC8886-37A9-435E-AA5C-48F4FA987C5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450A8-CD88-4278-8828-50AF52BDF000}">
      <dsp:nvSpPr>
        <dsp:cNvPr id="0" name=""/>
        <dsp:cNvSpPr/>
      </dsp:nvSpPr>
      <dsp:spPr>
        <a:xfrm>
          <a:off x="0" y="26639"/>
          <a:ext cx="8596668" cy="9534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i="1" kern="1200"/>
            <a:t>Falls are not a normal part of aging</a:t>
          </a:r>
          <a:endParaRPr lang="en-US" sz="2400" kern="1200"/>
        </a:p>
      </dsp:txBody>
      <dsp:txXfrm>
        <a:off x="46541" y="73180"/>
        <a:ext cx="8503586" cy="860321"/>
      </dsp:txXfrm>
    </dsp:sp>
    <dsp:sp modelId="{62BEFABF-3315-4D8C-BD53-79FAE08E3B9B}">
      <dsp:nvSpPr>
        <dsp:cNvPr id="0" name=""/>
        <dsp:cNvSpPr/>
      </dsp:nvSpPr>
      <dsp:spPr>
        <a:xfrm>
          <a:off x="0" y="1049163"/>
          <a:ext cx="8596668" cy="9534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1" kern="1200" dirty="0"/>
            <a:t>$50</a:t>
          </a:r>
          <a:r>
            <a:rPr lang="en-US" sz="2400" b="1" i="1" kern="1200" dirty="0">
              <a:latin typeface="Calibri Light" panose="020F0302020204030204"/>
            </a:rPr>
            <a:t> billion </a:t>
          </a:r>
          <a:r>
            <a:rPr lang="en-US" sz="2400" b="1" i="1" kern="1200" dirty="0"/>
            <a:t>annually in health care costs</a:t>
          </a:r>
          <a:r>
            <a:rPr lang="en-US" sz="2400" b="1" i="1" kern="1200" dirty="0">
              <a:latin typeface="Calibri Light" panose="020F0302020204030204"/>
            </a:rPr>
            <a:t> are </a:t>
          </a:r>
          <a:r>
            <a:rPr lang="en-US" sz="2400" b="1" i="1" kern="1200" dirty="0"/>
            <a:t>associated with falls.</a:t>
          </a:r>
          <a:r>
            <a:rPr lang="en-US" sz="2400" b="1" i="1" kern="1200" dirty="0">
              <a:latin typeface="Calibri Light" panose="020F0302020204030204"/>
            </a:rPr>
            <a:t>  </a:t>
          </a:r>
          <a:endParaRPr lang="en-US" sz="2400" b="0" i="0" kern="1200" dirty="0">
            <a:latin typeface="Calibri Light" panose="020F0302020204030204"/>
          </a:endParaRPr>
        </a:p>
      </dsp:txBody>
      <dsp:txXfrm>
        <a:off x="46541" y="1095704"/>
        <a:ext cx="8503586" cy="860321"/>
      </dsp:txXfrm>
    </dsp:sp>
    <dsp:sp modelId="{5264F9C4-69CA-4ED7-8D2D-F851F3A21D2E}">
      <dsp:nvSpPr>
        <dsp:cNvPr id="0" name=""/>
        <dsp:cNvSpPr/>
      </dsp:nvSpPr>
      <dsp:spPr>
        <a:xfrm>
          <a:off x="0" y="2071686"/>
          <a:ext cx="8596668" cy="9534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i="1" kern="1200"/>
            <a:t>A leading reason for institutional care……							</a:t>
          </a:r>
          <a:r>
            <a:rPr lang="en-US" sz="2400" b="1" i="1" u="sng" kern="1200"/>
            <a:t>SO</a:t>
          </a:r>
          <a:endParaRPr lang="en-US" sz="2400" kern="1200"/>
        </a:p>
      </dsp:txBody>
      <dsp:txXfrm>
        <a:off x="46541" y="2118227"/>
        <a:ext cx="8503586" cy="860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BCFAC-9078-4D1F-858E-75578AC1013C}">
      <dsp:nvSpPr>
        <dsp:cNvPr id="0" name=""/>
        <dsp:cNvSpPr/>
      </dsp:nvSpPr>
      <dsp:spPr>
        <a:xfrm>
          <a:off x="0" y="462"/>
          <a:ext cx="10058399" cy="108147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0B2436-910E-45FB-B005-265AEC0671C5}">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AD7259-FBAC-4AAB-9820-848BCE73295E}">
      <dsp:nvSpPr>
        <dsp:cNvPr id="0" name=""/>
        <dsp:cNvSpPr/>
      </dsp:nvSpPr>
      <dsp:spPr>
        <a:xfrm>
          <a:off x="1249101" y="462"/>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lvl="0" algn="l" defTabSz="977900">
            <a:lnSpc>
              <a:spcPct val="100000"/>
            </a:lnSpc>
            <a:spcBef>
              <a:spcPct val="0"/>
            </a:spcBef>
            <a:spcAft>
              <a:spcPct val="35000"/>
            </a:spcAft>
          </a:pPr>
          <a:r>
            <a:rPr lang="en-US" sz="2200" kern="1200" dirty="0"/>
            <a:t>Offer Fall Prevention Education Sessions:  non-profit organizations, health providers, senior housing sites, and churches educate their constituents.</a:t>
          </a:r>
        </a:p>
      </dsp:txBody>
      <dsp:txXfrm>
        <a:off x="1249101" y="462"/>
        <a:ext cx="8809298" cy="1081473"/>
      </dsp:txXfrm>
    </dsp:sp>
    <dsp:sp modelId="{9E586D48-F864-4BC4-A420-8019012AE40A}">
      <dsp:nvSpPr>
        <dsp:cNvPr id="0" name=""/>
        <dsp:cNvSpPr/>
      </dsp:nvSpPr>
      <dsp:spPr>
        <a:xfrm>
          <a:off x="0" y="1352303"/>
          <a:ext cx="10058399" cy="108147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1F814-FFF4-4F81-B1F0-0AF5D88AA69F}">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BFE24-FA9C-408A-8DD6-7F5D2E75A349}">
      <dsp:nvSpPr>
        <dsp:cNvPr id="0" name=""/>
        <dsp:cNvSpPr/>
      </dsp:nvSpPr>
      <dsp:spPr>
        <a:xfrm>
          <a:off x="1249101" y="1352303"/>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lvl="0" algn="l" defTabSz="977900">
            <a:lnSpc>
              <a:spcPct val="100000"/>
            </a:lnSpc>
            <a:spcBef>
              <a:spcPct val="0"/>
            </a:spcBef>
            <a:spcAft>
              <a:spcPct val="35000"/>
            </a:spcAft>
          </a:pPr>
          <a:r>
            <a:rPr lang="en-US" sz="2200" kern="1200"/>
            <a:t>Utilize your organizations social media platforms, websites, and newsletters to share tips and information on Falls Prevention.</a:t>
          </a:r>
        </a:p>
      </dsp:txBody>
      <dsp:txXfrm>
        <a:off x="1249101" y="1352303"/>
        <a:ext cx="8809298" cy="1081473"/>
      </dsp:txXfrm>
    </dsp:sp>
    <dsp:sp modelId="{EFE6245D-FD7A-428B-ABD5-16D7D964FF5E}">
      <dsp:nvSpPr>
        <dsp:cNvPr id="0" name=""/>
        <dsp:cNvSpPr/>
      </dsp:nvSpPr>
      <dsp:spPr>
        <a:xfrm>
          <a:off x="0" y="2704144"/>
          <a:ext cx="10058399" cy="108147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FBF420-9C81-404F-9501-B10B58EB57C3}">
      <dsp:nvSpPr>
        <dsp:cNvPr id="0" name=""/>
        <dsp:cNvSpPr/>
      </dsp:nvSpPr>
      <dsp:spPr>
        <a:xfrm>
          <a:off x="327145" y="2947476"/>
          <a:ext cx="594810" cy="594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68705E-3E82-4FBB-83D6-AF8096CD207E}">
      <dsp:nvSpPr>
        <dsp:cNvPr id="0" name=""/>
        <dsp:cNvSpPr/>
      </dsp:nvSpPr>
      <dsp:spPr>
        <a:xfrm>
          <a:off x="1249101" y="2704144"/>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lvl="0" algn="l" defTabSz="977900">
            <a:lnSpc>
              <a:spcPct val="100000"/>
            </a:lnSpc>
            <a:spcBef>
              <a:spcPct val="0"/>
            </a:spcBef>
            <a:spcAft>
              <a:spcPct val="35000"/>
            </a:spcAft>
          </a:pPr>
          <a:r>
            <a:rPr lang="en-US" sz="2200" kern="1200"/>
            <a:t>Utilize resources from the CDC, National Council on Aging, or the Missouri Show Me Falls Free State Coalition to develop flyers and tip sheets.  </a:t>
          </a:r>
        </a:p>
      </dsp:txBody>
      <dsp:txXfrm>
        <a:off x="1249101" y="2704144"/>
        <a:ext cx="8809298" cy="1081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BCFAC-9078-4D1F-858E-75578AC1013C}">
      <dsp:nvSpPr>
        <dsp:cNvPr id="0" name=""/>
        <dsp:cNvSpPr/>
      </dsp:nvSpPr>
      <dsp:spPr>
        <a:xfrm>
          <a:off x="0" y="0"/>
          <a:ext cx="10630431" cy="11674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0B2436-910E-45FB-B005-265AEC0671C5}">
      <dsp:nvSpPr>
        <dsp:cNvPr id="0" name=""/>
        <dsp:cNvSpPr/>
      </dsp:nvSpPr>
      <dsp:spPr>
        <a:xfrm>
          <a:off x="353167" y="263185"/>
          <a:ext cx="642122" cy="6421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AD7259-FBAC-4AAB-9820-848BCE73295E}">
      <dsp:nvSpPr>
        <dsp:cNvPr id="0" name=""/>
        <dsp:cNvSpPr/>
      </dsp:nvSpPr>
      <dsp:spPr>
        <a:xfrm>
          <a:off x="1348458" y="498"/>
          <a:ext cx="9281972" cy="116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60" tIns="123560" rIns="123560" bIns="123560" numCol="1" spcCol="1270" anchor="ctr" anchorCtr="0">
          <a:noAutofit/>
        </a:bodyPr>
        <a:lstStyle/>
        <a:p>
          <a:pPr lvl="0" algn="l" defTabSz="711200">
            <a:lnSpc>
              <a:spcPct val="100000"/>
            </a:lnSpc>
            <a:spcBef>
              <a:spcPct val="0"/>
            </a:spcBef>
            <a:spcAft>
              <a:spcPct val="35000"/>
            </a:spcAft>
          </a:pPr>
          <a:r>
            <a:rPr lang="en-US" sz="1600" kern="1200" dirty="0"/>
            <a:t>Offer evidence-based Falls Prevention programs including Matter of Balance, Stay Strong Stay Healthy, T ’Chi, Stepping On, Walk with Ease etc.</a:t>
          </a:r>
        </a:p>
        <a:p>
          <a:pPr lvl="0" algn="l" defTabSz="711200">
            <a:lnSpc>
              <a:spcPct val="100000"/>
            </a:lnSpc>
            <a:spcBef>
              <a:spcPct val="0"/>
            </a:spcBef>
            <a:spcAft>
              <a:spcPct val="35000"/>
            </a:spcAft>
          </a:pPr>
          <a:r>
            <a:rPr lang="en-US" sz="1600" kern="1200" dirty="0"/>
            <a:t>Funding may be available through your Area Agency on Aging for materials, facilitators, and completers. </a:t>
          </a:r>
        </a:p>
      </dsp:txBody>
      <dsp:txXfrm>
        <a:off x="1348458" y="498"/>
        <a:ext cx="9281972" cy="1167496"/>
      </dsp:txXfrm>
    </dsp:sp>
    <dsp:sp modelId="{9E586D48-F864-4BC4-A420-8019012AE40A}">
      <dsp:nvSpPr>
        <dsp:cNvPr id="0" name=""/>
        <dsp:cNvSpPr/>
      </dsp:nvSpPr>
      <dsp:spPr>
        <a:xfrm>
          <a:off x="0" y="1459869"/>
          <a:ext cx="10630431" cy="11674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1F814-FFF4-4F81-B1F0-0AF5D88AA69F}">
      <dsp:nvSpPr>
        <dsp:cNvPr id="0" name=""/>
        <dsp:cNvSpPr/>
      </dsp:nvSpPr>
      <dsp:spPr>
        <a:xfrm>
          <a:off x="353167" y="1722556"/>
          <a:ext cx="642122" cy="6421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BFE24-FA9C-408A-8DD6-7F5D2E75A349}">
      <dsp:nvSpPr>
        <dsp:cNvPr id="0" name=""/>
        <dsp:cNvSpPr/>
      </dsp:nvSpPr>
      <dsp:spPr>
        <a:xfrm>
          <a:off x="1348458" y="1459869"/>
          <a:ext cx="9281972" cy="116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60" tIns="123560" rIns="123560" bIns="123560" numCol="1" spcCol="1270" anchor="ctr" anchorCtr="0">
          <a:noAutofit/>
        </a:bodyPr>
        <a:lstStyle/>
        <a:p>
          <a:pPr lvl="0" algn="l" defTabSz="711200">
            <a:lnSpc>
              <a:spcPct val="100000"/>
            </a:lnSpc>
            <a:spcBef>
              <a:spcPct val="0"/>
            </a:spcBef>
            <a:spcAft>
              <a:spcPct val="35000"/>
            </a:spcAft>
          </a:pPr>
          <a:r>
            <a:rPr lang="en-US" sz="1600" kern="1200" dirty="0"/>
            <a:t>Gather stake-holders in your area to develop a falls prevention coalition to help with outreach, networking, referrals, and programming. </a:t>
          </a:r>
        </a:p>
      </dsp:txBody>
      <dsp:txXfrm>
        <a:off x="1348458" y="1459869"/>
        <a:ext cx="9281972" cy="1167496"/>
      </dsp:txXfrm>
    </dsp:sp>
    <dsp:sp modelId="{EFE6245D-FD7A-428B-ABD5-16D7D964FF5E}">
      <dsp:nvSpPr>
        <dsp:cNvPr id="0" name=""/>
        <dsp:cNvSpPr/>
      </dsp:nvSpPr>
      <dsp:spPr>
        <a:xfrm>
          <a:off x="0" y="2919239"/>
          <a:ext cx="10630431" cy="11674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FBF420-9C81-404F-9501-B10B58EB57C3}">
      <dsp:nvSpPr>
        <dsp:cNvPr id="0" name=""/>
        <dsp:cNvSpPr/>
      </dsp:nvSpPr>
      <dsp:spPr>
        <a:xfrm>
          <a:off x="353167" y="3181926"/>
          <a:ext cx="642122" cy="642122"/>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68705E-3E82-4FBB-83D6-AF8096CD207E}">
      <dsp:nvSpPr>
        <dsp:cNvPr id="0" name=""/>
        <dsp:cNvSpPr/>
      </dsp:nvSpPr>
      <dsp:spPr>
        <a:xfrm>
          <a:off x="1348458" y="2919239"/>
          <a:ext cx="9281972" cy="116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60" tIns="123560" rIns="123560" bIns="123560" numCol="1" spcCol="1270" anchor="ctr" anchorCtr="0">
          <a:noAutofit/>
        </a:bodyPr>
        <a:lstStyle/>
        <a:p>
          <a:pPr lvl="0" algn="l" defTabSz="711200">
            <a:lnSpc>
              <a:spcPct val="100000"/>
            </a:lnSpc>
            <a:spcBef>
              <a:spcPct val="0"/>
            </a:spcBef>
            <a:spcAft>
              <a:spcPct val="35000"/>
            </a:spcAft>
          </a:pPr>
          <a:r>
            <a:rPr lang="en-US" sz="1600" kern="1200" dirty="0"/>
            <a:t>Offer an annual Falls Prevention Health Fair with other health providers. Celebrate Falls Prevention Awareness week in September with community presentations, Falls Prevention Bingo, mobility and health screenings </a:t>
          </a:r>
        </a:p>
      </dsp:txBody>
      <dsp:txXfrm>
        <a:off x="1348458" y="2919239"/>
        <a:ext cx="9281972" cy="11674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F31C0-ECA8-4B93-8E61-0A3686D4E49F}">
      <dsp:nvSpPr>
        <dsp:cNvPr id="0" name=""/>
        <dsp:cNvSpPr/>
      </dsp:nvSpPr>
      <dsp:spPr>
        <a:xfrm>
          <a:off x="0" y="462"/>
          <a:ext cx="10058399" cy="10814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B7295D-1731-4E1F-A57B-C0D2265806B1}">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75EAE7-7490-4FDD-B2F3-D4F7D444A716}">
      <dsp:nvSpPr>
        <dsp:cNvPr id="0" name=""/>
        <dsp:cNvSpPr/>
      </dsp:nvSpPr>
      <dsp:spPr>
        <a:xfrm>
          <a:off x="1249101" y="462"/>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lvl="0" algn="l" defTabSz="889000">
            <a:lnSpc>
              <a:spcPct val="90000"/>
            </a:lnSpc>
            <a:spcBef>
              <a:spcPct val="0"/>
            </a:spcBef>
            <a:spcAft>
              <a:spcPct val="35000"/>
            </a:spcAft>
          </a:pPr>
          <a:r>
            <a:rPr lang="en-US" sz="2000" kern="1200" dirty="0"/>
            <a:t>Sustainability of a local falls prevention coalition: commitment of 1-2 key agencies/staff: monthly meeting agenda, compelling speakers/presentations, setting goals and activities for the coalition members.  </a:t>
          </a:r>
        </a:p>
      </dsp:txBody>
      <dsp:txXfrm>
        <a:off x="1249101" y="462"/>
        <a:ext cx="8809298" cy="1081473"/>
      </dsp:txXfrm>
    </dsp:sp>
    <dsp:sp modelId="{6E057789-DAAC-4C6B-A976-25E3C9175FEE}">
      <dsp:nvSpPr>
        <dsp:cNvPr id="0" name=""/>
        <dsp:cNvSpPr/>
      </dsp:nvSpPr>
      <dsp:spPr>
        <a:xfrm>
          <a:off x="0" y="1352303"/>
          <a:ext cx="10058399" cy="10814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16289B-124D-4113-80B0-67109D39AC16}">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60B577-2BDA-44CF-96EC-345222EF6DA7}">
      <dsp:nvSpPr>
        <dsp:cNvPr id="0" name=""/>
        <dsp:cNvSpPr/>
      </dsp:nvSpPr>
      <dsp:spPr>
        <a:xfrm>
          <a:off x="1249101" y="1352303"/>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lvl="0" algn="l" defTabSz="889000">
            <a:lnSpc>
              <a:spcPct val="90000"/>
            </a:lnSpc>
            <a:spcBef>
              <a:spcPct val="0"/>
            </a:spcBef>
            <a:spcAft>
              <a:spcPct val="35000"/>
            </a:spcAft>
          </a:pPr>
          <a:r>
            <a:rPr lang="en-US" sz="2000" kern="1200"/>
            <a:t>Partnership with local FIRE/EMS departments-takes training, staff, and referral process to sustain partnership.  </a:t>
          </a:r>
        </a:p>
      </dsp:txBody>
      <dsp:txXfrm>
        <a:off x="1249101" y="1352303"/>
        <a:ext cx="8809298" cy="1081473"/>
      </dsp:txXfrm>
    </dsp:sp>
    <dsp:sp modelId="{7FB0BEB7-B148-4C55-B51A-FFF5BB25DD38}">
      <dsp:nvSpPr>
        <dsp:cNvPr id="0" name=""/>
        <dsp:cNvSpPr/>
      </dsp:nvSpPr>
      <dsp:spPr>
        <a:xfrm>
          <a:off x="0" y="2704144"/>
          <a:ext cx="10058399" cy="10814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44AA56-F368-402D-A8EA-39930FB572AE}">
      <dsp:nvSpPr>
        <dsp:cNvPr id="0" name=""/>
        <dsp:cNvSpPr/>
      </dsp:nvSpPr>
      <dsp:spPr>
        <a:xfrm>
          <a:off x="327145" y="2947476"/>
          <a:ext cx="594810" cy="594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B6DA64-AC3E-4DA7-9B02-712644D64525}">
      <dsp:nvSpPr>
        <dsp:cNvPr id="0" name=""/>
        <dsp:cNvSpPr/>
      </dsp:nvSpPr>
      <dsp:spPr>
        <a:xfrm>
          <a:off x="1249101" y="2704144"/>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lvl="0" algn="l" defTabSz="889000">
            <a:lnSpc>
              <a:spcPct val="90000"/>
            </a:lnSpc>
            <a:spcBef>
              <a:spcPct val="0"/>
            </a:spcBef>
            <a:spcAft>
              <a:spcPct val="35000"/>
            </a:spcAft>
          </a:pPr>
          <a:r>
            <a:rPr lang="en-US" sz="2000" kern="1200"/>
            <a:t>Support of evidence-based classes to maintain trained facilitators, marketing and outreach to promote classes.</a:t>
          </a:r>
        </a:p>
      </dsp:txBody>
      <dsp:txXfrm>
        <a:off x="1249101" y="2704144"/>
        <a:ext cx="8809298" cy="10814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8F67C-EBAB-49B3-AEF8-4C0506DF113E}">
      <dsp:nvSpPr>
        <dsp:cNvPr id="0" name=""/>
        <dsp:cNvSpPr/>
      </dsp:nvSpPr>
      <dsp:spPr>
        <a:xfrm>
          <a:off x="10308" y="757215"/>
          <a:ext cx="1714832" cy="514449"/>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20" tIns="63520" rIns="63520" bIns="63520" numCol="1" spcCol="1270" anchor="ctr" anchorCtr="0">
          <a:noAutofit/>
        </a:bodyPr>
        <a:lstStyle/>
        <a:p>
          <a:pPr lvl="0" algn="ctr" defTabSz="1200150">
            <a:lnSpc>
              <a:spcPct val="90000"/>
            </a:lnSpc>
            <a:spcBef>
              <a:spcPct val="0"/>
            </a:spcBef>
            <a:spcAft>
              <a:spcPct val="35000"/>
            </a:spcAft>
          </a:pPr>
          <a:r>
            <a:rPr lang="en-US" sz="2700" kern="1200"/>
            <a:t>Step 1</a:t>
          </a:r>
        </a:p>
      </dsp:txBody>
      <dsp:txXfrm>
        <a:off x="164643" y="757215"/>
        <a:ext cx="1406162" cy="514449"/>
      </dsp:txXfrm>
    </dsp:sp>
    <dsp:sp modelId="{CA16A85C-BAE4-412B-8D0E-E805FA1179ED}">
      <dsp:nvSpPr>
        <dsp:cNvPr id="0" name=""/>
        <dsp:cNvSpPr/>
      </dsp:nvSpPr>
      <dsp:spPr>
        <a:xfrm>
          <a:off x="10308" y="1271665"/>
          <a:ext cx="1560497" cy="1757198"/>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314" tIns="123314" rIns="123314" bIns="246628" numCol="1" spcCol="1270" anchor="t" anchorCtr="0">
          <a:noAutofit/>
        </a:bodyPr>
        <a:lstStyle/>
        <a:p>
          <a:pPr lvl="0" algn="l" defTabSz="889000">
            <a:lnSpc>
              <a:spcPct val="90000"/>
            </a:lnSpc>
            <a:spcBef>
              <a:spcPct val="0"/>
            </a:spcBef>
            <a:spcAft>
              <a:spcPct val="35000"/>
            </a:spcAft>
          </a:pPr>
          <a:r>
            <a:rPr lang="en-US" sz="2000" kern="1200"/>
            <a:t>Step 1</a:t>
          </a:r>
        </a:p>
        <a:p>
          <a:pPr marL="171450" lvl="1" indent="-171450" algn="l" defTabSz="711200">
            <a:lnSpc>
              <a:spcPct val="90000"/>
            </a:lnSpc>
            <a:spcBef>
              <a:spcPct val="0"/>
            </a:spcBef>
            <a:spcAft>
              <a:spcPct val="15000"/>
            </a:spcAft>
            <a:buChar char="••"/>
          </a:pPr>
          <a:r>
            <a:rPr lang="en-US" sz="1600" kern="1200"/>
            <a:t>Assess community needs and context</a:t>
          </a:r>
        </a:p>
      </dsp:txBody>
      <dsp:txXfrm>
        <a:off x="10308" y="1271665"/>
        <a:ext cx="1560497" cy="1757198"/>
      </dsp:txXfrm>
    </dsp:sp>
    <dsp:sp modelId="{6DC9EA81-82CB-4AC2-88BD-02DB31B708FB}">
      <dsp:nvSpPr>
        <dsp:cNvPr id="0" name=""/>
        <dsp:cNvSpPr/>
      </dsp:nvSpPr>
      <dsp:spPr>
        <a:xfrm>
          <a:off x="1674898" y="757215"/>
          <a:ext cx="1714832" cy="514449"/>
        </a:xfrm>
        <a:prstGeom prst="chevron">
          <a:avLst>
            <a:gd name="adj" fmla="val 30000"/>
          </a:avLst>
        </a:prstGeom>
        <a:solidFill>
          <a:schemeClr val="accent2">
            <a:hueOff val="-266365"/>
            <a:satOff val="-117"/>
            <a:lumOff val="314"/>
            <a:alphaOff val="0"/>
          </a:schemeClr>
        </a:solidFill>
        <a:ln w="15875" cap="flat" cmpd="sng" algn="ctr">
          <a:solidFill>
            <a:schemeClr val="accent2">
              <a:hueOff val="-266365"/>
              <a:satOff val="-117"/>
              <a:lumOff val="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20" tIns="63520" rIns="63520" bIns="63520" numCol="1" spcCol="1270" anchor="ctr" anchorCtr="0">
          <a:noAutofit/>
        </a:bodyPr>
        <a:lstStyle/>
        <a:p>
          <a:pPr lvl="0" algn="ctr" defTabSz="1200150">
            <a:lnSpc>
              <a:spcPct val="90000"/>
            </a:lnSpc>
            <a:spcBef>
              <a:spcPct val="0"/>
            </a:spcBef>
            <a:spcAft>
              <a:spcPct val="35000"/>
            </a:spcAft>
          </a:pPr>
          <a:r>
            <a:rPr lang="en-US" sz="2700" kern="1200"/>
            <a:t>Step 2</a:t>
          </a:r>
        </a:p>
      </dsp:txBody>
      <dsp:txXfrm>
        <a:off x="1829233" y="757215"/>
        <a:ext cx="1406162" cy="514449"/>
      </dsp:txXfrm>
    </dsp:sp>
    <dsp:sp modelId="{18CEA4CA-61F4-4702-89DE-30291B715547}">
      <dsp:nvSpPr>
        <dsp:cNvPr id="0" name=""/>
        <dsp:cNvSpPr/>
      </dsp:nvSpPr>
      <dsp:spPr>
        <a:xfrm>
          <a:off x="1674898" y="1271665"/>
          <a:ext cx="1560497" cy="1757198"/>
        </a:xfrm>
        <a:prstGeom prst="rect">
          <a:avLst/>
        </a:prstGeom>
        <a:solidFill>
          <a:schemeClr val="accent2">
            <a:tint val="40000"/>
            <a:alpha val="90000"/>
            <a:hueOff val="-371568"/>
            <a:satOff val="784"/>
            <a:lumOff val="81"/>
            <a:alphaOff val="0"/>
          </a:schemeClr>
        </a:solidFill>
        <a:ln w="15875" cap="flat" cmpd="sng" algn="ctr">
          <a:solidFill>
            <a:schemeClr val="accent2">
              <a:tint val="40000"/>
              <a:alpha val="90000"/>
              <a:hueOff val="-371568"/>
              <a:satOff val="784"/>
              <a:lumOff val="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314" tIns="123314" rIns="123314" bIns="246628" numCol="1" spcCol="1270" anchor="t" anchorCtr="0">
          <a:noAutofit/>
        </a:bodyPr>
        <a:lstStyle/>
        <a:p>
          <a:pPr lvl="0" algn="l" defTabSz="889000">
            <a:lnSpc>
              <a:spcPct val="90000"/>
            </a:lnSpc>
            <a:spcBef>
              <a:spcPct val="0"/>
            </a:spcBef>
            <a:spcAft>
              <a:spcPct val="35000"/>
            </a:spcAft>
          </a:pPr>
          <a:r>
            <a:rPr lang="en-US" sz="2000" kern="1200"/>
            <a:t>Step 2</a:t>
          </a:r>
        </a:p>
        <a:p>
          <a:pPr marL="171450" lvl="1" indent="-171450" algn="l" defTabSz="711200">
            <a:lnSpc>
              <a:spcPct val="90000"/>
            </a:lnSpc>
            <a:spcBef>
              <a:spcPct val="0"/>
            </a:spcBef>
            <a:spcAft>
              <a:spcPct val="15000"/>
            </a:spcAft>
            <a:buChar char="••"/>
          </a:pPr>
          <a:r>
            <a:rPr lang="en-US" sz="1600" kern="1200"/>
            <a:t>Identify a population of focus</a:t>
          </a:r>
        </a:p>
      </dsp:txBody>
      <dsp:txXfrm>
        <a:off x="1674898" y="1271665"/>
        <a:ext cx="1560497" cy="1757198"/>
      </dsp:txXfrm>
    </dsp:sp>
    <dsp:sp modelId="{0F597B61-5080-4062-A5A2-5A7948D32F65}">
      <dsp:nvSpPr>
        <dsp:cNvPr id="0" name=""/>
        <dsp:cNvSpPr/>
      </dsp:nvSpPr>
      <dsp:spPr>
        <a:xfrm>
          <a:off x="3339488" y="757215"/>
          <a:ext cx="1714832" cy="514449"/>
        </a:xfrm>
        <a:prstGeom prst="chevron">
          <a:avLst>
            <a:gd name="adj" fmla="val 30000"/>
          </a:avLst>
        </a:prstGeom>
        <a:solidFill>
          <a:schemeClr val="accent2">
            <a:hueOff val="-532730"/>
            <a:satOff val="-234"/>
            <a:lumOff val="628"/>
            <a:alphaOff val="0"/>
          </a:schemeClr>
        </a:solidFill>
        <a:ln w="15875" cap="flat" cmpd="sng" algn="ctr">
          <a:solidFill>
            <a:schemeClr val="accent2">
              <a:hueOff val="-532730"/>
              <a:satOff val="-234"/>
              <a:lumOff val="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20" tIns="63520" rIns="63520" bIns="63520" numCol="1" spcCol="1270" anchor="ctr" anchorCtr="0">
          <a:noAutofit/>
        </a:bodyPr>
        <a:lstStyle/>
        <a:p>
          <a:pPr lvl="0" algn="ctr" defTabSz="1200150">
            <a:lnSpc>
              <a:spcPct val="90000"/>
            </a:lnSpc>
            <a:spcBef>
              <a:spcPct val="0"/>
            </a:spcBef>
            <a:spcAft>
              <a:spcPct val="35000"/>
            </a:spcAft>
          </a:pPr>
          <a:r>
            <a:rPr lang="en-US" sz="2700" kern="1200"/>
            <a:t>Step 3</a:t>
          </a:r>
        </a:p>
      </dsp:txBody>
      <dsp:txXfrm>
        <a:off x="3493823" y="757215"/>
        <a:ext cx="1406162" cy="514449"/>
      </dsp:txXfrm>
    </dsp:sp>
    <dsp:sp modelId="{DC270364-2FD5-4D89-A437-8F9922B85101}">
      <dsp:nvSpPr>
        <dsp:cNvPr id="0" name=""/>
        <dsp:cNvSpPr/>
      </dsp:nvSpPr>
      <dsp:spPr>
        <a:xfrm>
          <a:off x="3339488" y="1271665"/>
          <a:ext cx="1560497" cy="1757198"/>
        </a:xfrm>
        <a:prstGeom prst="rect">
          <a:avLst/>
        </a:prstGeom>
        <a:solidFill>
          <a:schemeClr val="accent2">
            <a:tint val="40000"/>
            <a:alpha val="90000"/>
            <a:hueOff val="-743136"/>
            <a:satOff val="1569"/>
            <a:lumOff val="162"/>
            <a:alphaOff val="0"/>
          </a:schemeClr>
        </a:solidFill>
        <a:ln w="15875" cap="flat" cmpd="sng" algn="ctr">
          <a:solidFill>
            <a:schemeClr val="accent2">
              <a:tint val="40000"/>
              <a:alpha val="90000"/>
              <a:hueOff val="-743136"/>
              <a:satOff val="1569"/>
              <a:lumOff val="1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314" tIns="123314" rIns="123314" bIns="246628" numCol="1" spcCol="1270" anchor="t" anchorCtr="0">
          <a:noAutofit/>
        </a:bodyPr>
        <a:lstStyle/>
        <a:p>
          <a:pPr lvl="0" algn="l" defTabSz="889000">
            <a:lnSpc>
              <a:spcPct val="90000"/>
            </a:lnSpc>
            <a:spcBef>
              <a:spcPct val="0"/>
            </a:spcBef>
            <a:spcAft>
              <a:spcPct val="35000"/>
            </a:spcAft>
          </a:pPr>
          <a:r>
            <a:rPr lang="en-US" sz="2000" kern="1200"/>
            <a:t>Step 3</a:t>
          </a:r>
        </a:p>
        <a:p>
          <a:pPr marL="171450" lvl="1" indent="-171450" algn="l" defTabSz="711200">
            <a:lnSpc>
              <a:spcPct val="90000"/>
            </a:lnSpc>
            <a:spcBef>
              <a:spcPct val="0"/>
            </a:spcBef>
            <a:spcAft>
              <a:spcPct val="15000"/>
            </a:spcAft>
            <a:buChar char="••"/>
          </a:pPr>
          <a:r>
            <a:rPr lang="en-US" sz="1600" kern="1200"/>
            <a:t>Assess existing cycles of care</a:t>
          </a:r>
        </a:p>
      </dsp:txBody>
      <dsp:txXfrm>
        <a:off x="3339488" y="1271665"/>
        <a:ext cx="1560497" cy="1757198"/>
      </dsp:txXfrm>
    </dsp:sp>
    <dsp:sp modelId="{2F115686-2C03-46D7-8A8A-3BF3E087CDD9}">
      <dsp:nvSpPr>
        <dsp:cNvPr id="0" name=""/>
        <dsp:cNvSpPr/>
      </dsp:nvSpPr>
      <dsp:spPr>
        <a:xfrm>
          <a:off x="5004078" y="757215"/>
          <a:ext cx="1714832" cy="514449"/>
        </a:xfrm>
        <a:prstGeom prst="chevron">
          <a:avLst>
            <a:gd name="adj" fmla="val 30000"/>
          </a:avLst>
        </a:prstGeom>
        <a:solidFill>
          <a:schemeClr val="accent2">
            <a:hueOff val="-799094"/>
            <a:satOff val="-352"/>
            <a:lumOff val="941"/>
            <a:alphaOff val="0"/>
          </a:schemeClr>
        </a:solidFill>
        <a:ln w="15875" cap="flat" cmpd="sng" algn="ctr">
          <a:solidFill>
            <a:schemeClr val="accent2">
              <a:hueOff val="-799094"/>
              <a:satOff val="-352"/>
              <a:lumOff val="9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20" tIns="63520" rIns="63520" bIns="63520" numCol="1" spcCol="1270" anchor="ctr" anchorCtr="0">
          <a:noAutofit/>
        </a:bodyPr>
        <a:lstStyle/>
        <a:p>
          <a:pPr lvl="0" algn="ctr" defTabSz="1200150">
            <a:lnSpc>
              <a:spcPct val="90000"/>
            </a:lnSpc>
            <a:spcBef>
              <a:spcPct val="0"/>
            </a:spcBef>
            <a:spcAft>
              <a:spcPct val="35000"/>
            </a:spcAft>
          </a:pPr>
          <a:r>
            <a:rPr lang="en-US" sz="2700" kern="1200"/>
            <a:t>Step 4</a:t>
          </a:r>
        </a:p>
      </dsp:txBody>
      <dsp:txXfrm>
        <a:off x="5158413" y="757215"/>
        <a:ext cx="1406162" cy="514449"/>
      </dsp:txXfrm>
    </dsp:sp>
    <dsp:sp modelId="{C8A3F820-D101-4AE7-ABC1-8FA9850ECAC6}">
      <dsp:nvSpPr>
        <dsp:cNvPr id="0" name=""/>
        <dsp:cNvSpPr/>
      </dsp:nvSpPr>
      <dsp:spPr>
        <a:xfrm>
          <a:off x="5004078" y="1271665"/>
          <a:ext cx="1560497" cy="1757198"/>
        </a:xfrm>
        <a:prstGeom prst="rect">
          <a:avLst/>
        </a:prstGeom>
        <a:solidFill>
          <a:schemeClr val="accent2">
            <a:tint val="40000"/>
            <a:alpha val="90000"/>
            <a:hueOff val="-1114704"/>
            <a:satOff val="2353"/>
            <a:lumOff val="242"/>
            <a:alphaOff val="0"/>
          </a:schemeClr>
        </a:solidFill>
        <a:ln w="15875" cap="flat" cmpd="sng" algn="ctr">
          <a:solidFill>
            <a:schemeClr val="accent2">
              <a:tint val="40000"/>
              <a:alpha val="90000"/>
              <a:hueOff val="-1114704"/>
              <a:satOff val="2353"/>
              <a:lumOff val="2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314" tIns="123314" rIns="123314" bIns="246628" numCol="1" spcCol="1270" anchor="t" anchorCtr="0">
          <a:noAutofit/>
        </a:bodyPr>
        <a:lstStyle/>
        <a:p>
          <a:pPr lvl="0" algn="l" defTabSz="889000">
            <a:lnSpc>
              <a:spcPct val="90000"/>
            </a:lnSpc>
            <a:spcBef>
              <a:spcPct val="0"/>
            </a:spcBef>
            <a:spcAft>
              <a:spcPct val="35000"/>
            </a:spcAft>
          </a:pPr>
          <a:r>
            <a:rPr lang="en-US" sz="2000" kern="1200"/>
            <a:t>Step 4</a:t>
          </a:r>
        </a:p>
        <a:p>
          <a:pPr marL="171450" lvl="1" indent="-171450" algn="l" defTabSz="711200">
            <a:lnSpc>
              <a:spcPct val="90000"/>
            </a:lnSpc>
            <a:spcBef>
              <a:spcPct val="0"/>
            </a:spcBef>
            <a:spcAft>
              <a:spcPct val="15000"/>
            </a:spcAft>
            <a:buChar char="••"/>
          </a:pPr>
          <a:r>
            <a:rPr lang="en-US" sz="1600" kern="1200"/>
            <a:t>Set Goals and Objectives</a:t>
          </a:r>
        </a:p>
      </dsp:txBody>
      <dsp:txXfrm>
        <a:off x="5004078" y="1271665"/>
        <a:ext cx="1560497" cy="1757198"/>
      </dsp:txXfrm>
    </dsp:sp>
    <dsp:sp modelId="{6FAE3AED-E439-4AED-8BAD-CABD2E43DEE8}">
      <dsp:nvSpPr>
        <dsp:cNvPr id="0" name=""/>
        <dsp:cNvSpPr/>
      </dsp:nvSpPr>
      <dsp:spPr>
        <a:xfrm>
          <a:off x="6668668" y="757215"/>
          <a:ext cx="1714832" cy="514449"/>
        </a:xfrm>
        <a:prstGeom prst="chevron">
          <a:avLst>
            <a:gd name="adj" fmla="val 30000"/>
          </a:avLst>
        </a:prstGeom>
        <a:solidFill>
          <a:schemeClr val="accent2">
            <a:hueOff val="-1065459"/>
            <a:satOff val="-469"/>
            <a:lumOff val="1255"/>
            <a:alphaOff val="0"/>
          </a:schemeClr>
        </a:solidFill>
        <a:ln w="15875" cap="flat" cmpd="sng" algn="ctr">
          <a:solidFill>
            <a:schemeClr val="accent2">
              <a:hueOff val="-1065459"/>
              <a:satOff val="-469"/>
              <a:lumOff val="12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20" tIns="63520" rIns="63520" bIns="63520" numCol="1" spcCol="1270" anchor="ctr" anchorCtr="0">
          <a:noAutofit/>
        </a:bodyPr>
        <a:lstStyle/>
        <a:p>
          <a:pPr lvl="0" algn="ctr" defTabSz="1200150">
            <a:lnSpc>
              <a:spcPct val="90000"/>
            </a:lnSpc>
            <a:spcBef>
              <a:spcPct val="0"/>
            </a:spcBef>
            <a:spcAft>
              <a:spcPct val="35000"/>
            </a:spcAft>
          </a:pPr>
          <a:r>
            <a:rPr lang="en-US" sz="2700" kern="1200"/>
            <a:t>Step 5</a:t>
          </a:r>
        </a:p>
      </dsp:txBody>
      <dsp:txXfrm>
        <a:off x="6823003" y="757215"/>
        <a:ext cx="1406162" cy="514449"/>
      </dsp:txXfrm>
    </dsp:sp>
    <dsp:sp modelId="{6057352C-7437-472B-AF15-0EE20C112E92}">
      <dsp:nvSpPr>
        <dsp:cNvPr id="0" name=""/>
        <dsp:cNvSpPr/>
      </dsp:nvSpPr>
      <dsp:spPr>
        <a:xfrm>
          <a:off x="6668668" y="1271665"/>
          <a:ext cx="1560497" cy="1757198"/>
        </a:xfrm>
        <a:prstGeom prst="rect">
          <a:avLst/>
        </a:prstGeom>
        <a:solidFill>
          <a:schemeClr val="accent2">
            <a:tint val="40000"/>
            <a:alpha val="90000"/>
            <a:hueOff val="-1486272"/>
            <a:satOff val="3138"/>
            <a:lumOff val="323"/>
            <a:alphaOff val="0"/>
          </a:schemeClr>
        </a:solidFill>
        <a:ln w="15875" cap="flat" cmpd="sng" algn="ctr">
          <a:solidFill>
            <a:schemeClr val="accent2">
              <a:tint val="40000"/>
              <a:alpha val="90000"/>
              <a:hueOff val="-1486272"/>
              <a:satOff val="3138"/>
              <a:lumOff val="3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314" tIns="123314" rIns="123314" bIns="246628" numCol="1" spcCol="1270" anchor="t" anchorCtr="0">
          <a:noAutofit/>
        </a:bodyPr>
        <a:lstStyle/>
        <a:p>
          <a:pPr lvl="0" algn="l" defTabSz="889000">
            <a:lnSpc>
              <a:spcPct val="90000"/>
            </a:lnSpc>
            <a:spcBef>
              <a:spcPct val="0"/>
            </a:spcBef>
            <a:spcAft>
              <a:spcPct val="35000"/>
            </a:spcAft>
          </a:pPr>
          <a:r>
            <a:rPr lang="en-US" sz="2000" kern="1200"/>
            <a:t>Step 5</a:t>
          </a:r>
        </a:p>
        <a:p>
          <a:pPr marL="171450" lvl="1" indent="-171450" algn="l" defTabSz="711200">
            <a:lnSpc>
              <a:spcPct val="90000"/>
            </a:lnSpc>
            <a:spcBef>
              <a:spcPct val="0"/>
            </a:spcBef>
            <a:spcAft>
              <a:spcPct val="15000"/>
            </a:spcAft>
            <a:buChar char="••"/>
          </a:pPr>
          <a:r>
            <a:rPr lang="en-US" sz="1600" kern="1200"/>
            <a:t>Identify stakeholders and seek buy-in</a:t>
          </a:r>
        </a:p>
      </dsp:txBody>
      <dsp:txXfrm>
        <a:off x="6668668" y="1271665"/>
        <a:ext cx="1560497" cy="1757198"/>
      </dsp:txXfrm>
    </dsp:sp>
    <dsp:sp modelId="{D843A696-E7CB-4C54-AA0A-7FC66DADAE96}">
      <dsp:nvSpPr>
        <dsp:cNvPr id="0" name=""/>
        <dsp:cNvSpPr/>
      </dsp:nvSpPr>
      <dsp:spPr>
        <a:xfrm>
          <a:off x="8333258" y="757215"/>
          <a:ext cx="1714832" cy="514449"/>
        </a:xfrm>
        <a:prstGeom prst="chevron">
          <a:avLst>
            <a:gd name="adj" fmla="val 30000"/>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20" tIns="63520" rIns="63520" bIns="63520" numCol="1" spcCol="1270" anchor="ctr" anchorCtr="0">
          <a:noAutofit/>
        </a:bodyPr>
        <a:lstStyle/>
        <a:p>
          <a:pPr lvl="0" algn="ctr" defTabSz="1200150">
            <a:lnSpc>
              <a:spcPct val="90000"/>
            </a:lnSpc>
            <a:spcBef>
              <a:spcPct val="0"/>
            </a:spcBef>
            <a:spcAft>
              <a:spcPct val="35000"/>
            </a:spcAft>
          </a:pPr>
          <a:r>
            <a:rPr lang="en-US" sz="2700" kern="1200"/>
            <a:t>Step 6</a:t>
          </a:r>
        </a:p>
      </dsp:txBody>
      <dsp:txXfrm>
        <a:off x="8487593" y="757215"/>
        <a:ext cx="1406162" cy="514449"/>
      </dsp:txXfrm>
    </dsp:sp>
    <dsp:sp modelId="{669825C8-1700-432E-B95D-32F7C3C08CBB}">
      <dsp:nvSpPr>
        <dsp:cNvPr id="0" name=""/>
        <dsp:cNvSpPr/>
      </dsp:nvSpPr>
      <dsp:spPr>
        <a:xfrm>
          <a:off x="8333258" y="1271665"/>
          <a:ext cx="1560497" cy="1757198"/>
        </a:xfrm>
        <a:prstGeom prst="rect">
          <a:avLst/>
        </a:prstGeom>
        <a:solidFill>
          <a:schemeClr val="accent2">
            <a:tint val="40000"/>
            <a:alpha val="90000"/>
            <a:hueOff val="-1857840"/>
            <a:satOff val="3922"/>
            <a:lumOff val="404"/>
            <a:alphaOff val="0"/>
          </a:schemeClr>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314" tIns="123314" rIns="123314" bIns="246628" numCol="1" spcCol="1270" anchor="t" anchorCtr="0">
          <a:noAutofit/>
        </a:bodyPr>
        <a:lstStyle/>
        <a:p>
          <a:pPr lvl="0" algn="l" defTabSz="889000">
            <a:lnSpc>
              <a:spcPct val="90000"/>
            </a:lnSpc>
            <a:spcBef>
              <a:spcPct val="0"/>
            </a:spcBef>
            <a:spcAft>
              <a:spcPct val="35000"/>
            </a:spcAft>
          </a:pPr>
          <a:r>
            <a:rPr lang="en-US" sz="2000" kern="1200"/>
            <a:t>Step 6</a:t>
          </a:r>
        </a:p>
        <a:p>
          <a:pPr marL="171450" lvl="1" indent="-171450" algn="l" defTabSz="711200">
            <a:lnSpc>
              <a:spcPct val="90000"/>
            </a:lnSpc>
            <a:spcBef>
              <a:spcPct val="0"/>
            </a:spcBef>
            <a:spcAft>
              <a:spcPct val="15000"/>
            </a:spcAft>
            <a:buChar char="••"/>
          </a:pPr>
          <a:r>
            <a:rPr lang="en-US" sz="1600" kern="1200"/>
            <a:t>Begin designing the program</a:t>
          </a:r>
        </a:p>
      </dsp:txBody>
      <dsp:txXfrm>
        <a:off x="8333258" y="1271665"/>
        <a:ext cx="1560497" cy="17571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00822-AF6E-49A7-B067-96CE3B8A90C0}">
      <dsp:nvSpPr>
        <dsp:cNvPr id="0" name=""/>
        <dsp:cNvSpPr/>
      </dsp:nvSpPr>
      <dsp:spPr>
        <a:xfrm>
          <a:off x="0" y="94391"/>
          <a:ext cx="9602566" cy="4317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Who will take the lead for this program? </a:t>
          </a:r>
        </a:p>
      </dsp:txBody>
      <dsp:txXfrm>
        <a:off x="21075" y="115466"/>
        <a:ext cx="9560416" cy="389580"/>
      </dsp:txXfrm>
    </dsp:sp>
    <dsp:sp modelId="{18438E46-4AD5-49AC-8438-F2CC632FAD54}">
      <dsp:nvSpPr>
        <dsp:cNvPr id="0" name=""/>
        <dsp:cNvSpPr/>
      </dsp:nvSpPr>
      <dsp:spPr>
        <a:xfrm>
          <a:off x="0" y="577961"/>
          <a:ext cx="9602566" cy="4317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What does the data say about falls in your community?</a:t>
          </a:r>
        </a:p>
      </dsp:txBody>
      <dsp:txXfrm>
        <a:off x="21075" y="599036"/>
        <a:ext cx="9560416" cy="389580"/>
      </dsp:txXfrm>
    </dsp:sp>
    <dsp:sp modelId="{B16FB9BB-B312-41BC-9014-40AEEA593AFD}">
      <dsp:nvSpPr>
        <dsp:cNvPr id="0" name=""/>
        <dsp:cNvSpPr/>
      </dsp:nvSpPr>
      <dsp:spPr>
        <a:xfrm>
          <a:off x="0" y="1009691"/>
          <a:ext cx="9602566"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8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Fall-related 911 calls, emergency department visits, and hospitalizations</a:t>
          </a:r>
        </a:p>
        <a:p>
          <a:pPr marL="114300" lvl="1" indent="-114300" algn="l" defTabSz="622300">
            <a:lnSpc>
              <a:spcPct val="90000"/>
            </a:lnSpc>
            <a:spcBef>
              <a:spcPct val="0"/>
            </a:spcBef>
            <a:spcAft>
              <a:spcPct val="20000"/>
            </a:spcAft>
            <a:buChar char="••"/>
          </a:pPr>
          <a:r>
            <a:rPr lang="en-US" sz="1400" kern="1200"/>
            <a:t>Are falls addressed in a recent community health assessment or community health improvement plan?</a:t>
          </a:r>
        </a:p>
      </dsp:txBody>
      <dsp:txXfrm>
        <a:off x="0" y="1009691"/>
        <a:ext cx="9602566" cy="484380"/>
      </dsp:txXfrm>
    </dsp:sp>
    <dsp:sp modelId="{A4BA2229-9011-4B8E-8A7F-CC70D9DC36AF}">
      <dsp:nvSpPr>
        <dsp:cNvPr id="0" name=""/>
        <dsp:cNvSpPr/>
      </dsp:nvSpPr>
      <dsp:spPr>
        <a:xfrm>
          <a:off x="0" y="1494071"/>
          <a:ext cx="9602566" cy="43173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Are other organizations in your community already focusing on falls? </a:t>
          </a:r>
        </a:p>
      </dsp:txBody>
      <dsp:txXfrm>
        <a:off x="21075" y="1515146"/>
        <a:ext cx="9560416" cy="389580"/>
      </dsp:txXfrm>
    </dsp:sp>
    <dsp:sp modelId="{504A37AF-3B30-4B91-AED9-1AFAC65F7265}">
      <dsp:nvSpPr>
        <dsp:cNvPr id="0" name=""/>
        <dsp:cNvSpPr/>
      </dsp:nvSpPr>
      <dsp:spPr>
        <a:xfrm>
          <a:off x="0" y="1925801"/>
          <a:ext cx="9602566"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8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If a program is well established, can you join it?</a:t>
          </a:r>
        </a:p>
        <a:p>
          <a:pPr marL="114300" lvl="1" indent="-114300" algn="l" defTabSz="622300">
            <a:lnSpc>
              <a:spcPct val="90000"/>
            </a:lnSpc>
            <a:spcBef>
              <a:spcPct val="0"/>
            </a:spcBef>
            <a:spcAft>
              <a:spcPct val="20000"/>
            </a:spcAft>
            <a:buChar char="••"/>
          </a:pPr>
          <a:r>
            <a:rPr lang="en-US" sz="1400" kern="1200"/>
            <a:t>If a program is just starting, can you help build it?</a:t>
          </a:r>
        </a:p>
        <a:p>
          <a:pPr marL="114300" lvl="1" indent="-114300" algn="l" defTabSz="622300">
            <a:lnSpc>
              <a:spcPct val="90000"/>
            </a:lnSpc>
            <a:spcBef>
              <a:spcPct val="0"/>
            </a:spcBef>
            <a:spcAft>
              <a:spcPct val="20000"/>
            </a:spcAft>
            <a:buChar char="••"/>
          </a:pPr>
          <a:r>
            <a:rPr lang="en-US" sz="1400" kern="1200"/>
            <a:t>If a program addresses a different area, can your programs complement each other?</a:t>
          </a:r>
        </a:p>
      </dsp:txBody>
      <dsp:txXfrm>
        <a:off x="0" y="1925801"/>
        <a:ext cx="9602566" cy="726570"/>
      </dsp:txXfrm>
    </dsp:sp>
    <dsp:sp modelId="{71F20D97-3BF4-4F72-8A44-5CDDA4CB4649}">
      <dsp:nvSpPr>
        <dsp:cNvPr id="0" name=""/>
        <dsp:cNvSpPr/>
      </dsp:nvSpPr>
      <dsp:spPr>
        <a:xfrm>
          <a:off x="0" y="2652371"/>
          <a:ext cx="9602566" cy="4317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Demographic trends in your community</a:t>
          </a:r>
        </a:p>
      </dsp:txBody>
      <dsp:txXfrm>
        <a:off x="21075" y="2673446"/>
        <a:ext cx="9560416" cy="389580"/>
      </dsp:txXfrm>
    </dsp:sp>
    <dsp:sp modelId="{B9025E20-16EA-4207-81A8-BADA31A2B2C7}">
      <dsp:nvSpPr>
        <dsp:cNvPr id="0" name=""/>
        <dsp:cNvSpPr/>
      </dsp:nvSpPr>
      <dsp:spPr>
        <a:xfrm>
          <a:off x="0" y="3135941"/>
          <a:ext cx="9602566" cy="43173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Available resources and funding</a:t>
          </a:r>
        </a:p>
      </dsp:txBody>
      <dsp:txXfrm>
        <a:off x="21075" y="3157016"/>
        <a:ext cx="9560416" cy="389580"/>
      </dsp:txXfrm>
    </dsp:sp>
    <dsp:sp modelId="{D9E3CD17-BB59-40F4-BC2C-000F00BCEFA5}">
      <dsp:nvSpPr>
        <dsp:cNvPr id="0" name=""/>
        <dsp:cNvSpPr/>
      </dsp:nvSpPr>
      <dsp:spPr>
        <a:xfrm>
          <a:off x="0" y="3619511"/>
          <a:ext cx="9602566" cy="4317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Other agencies and organizations supporting older adults</a:t>
          </a:r>
        </a:p>
      </dsp:txBody>
      <dsp:txXfrm>
        <a:off x="21075" y="3640586"/>
        <a:ext cx="9560416" cy="3895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32ACC-EDB2-4C85-8895-552A87F20B10}">
      <dsp:nvSpPr>
        <dsp:cNvPr id="0" name=""/>
        <dsp:cNvSpPr/>
      </dsp:nvSpPr>
      <dsp:spPr>
        <a:xfrm>
          <a:off x="0" y="2849982"/>
          <a:ext cx="10058399" cy="93542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a:t>Is funding available for a specific population?</a:t>
          </a:r>
        </a:p>
      </dsp:txBody>
      <dsp:txXfrm>
        <a:off x="0" y="2849982"/>
        <a:ext cx="10058399" cy="935427"/>
      </dsp:txXfrm>
    </dsp:sp>
    <dsp:sp modelId="{FA0AE2B4-23E5-49B5-BB6C-C0E1CB47C4C4}">
      <dsp:nvSpPr>
        <dsp:cNvPr id="0" name=""/>
        <dsp:cNvSpPr/>
      </dsp:nvSpPr>
      <dsp:spPr>
        <a:xfrm rot="10800000">
          <a:off x="0" y="1425326"/>
          <a:ext cx="10058399" cy="1438688"/>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a:t>Is there a portion of the population in your community that is at greater risk from falls? </a:t>
          </a:r>
        </a:p>
      </dsp:txBody>
      <dsp:txXfrm rot="10800000">
        <a:off x="0" y="1425326"/>
        <a:ext cx="10058399" cy="934816"/>
      </dsp:txXfrm>
    </dsp:sp>
    <dsp:sp modelId="{C4A83F75-52E1-4DCB-BBCA-0FF58A31CA4B}">
      <dsp:nvSpPr>
        <dsp:cNvPr id="0" name=""/>
        <dsp:cNvSpPr/>
      </dsp:nvSpPr>
      <dsp:spPr>
        <a:xfrm rot="10800000">
          <a:off x="0" y="669"/>
          <a:ext cx="10058399" cy="1438688"/>
        </a:xfrm>
        <a:prstGeom prst="upArrowCallou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a:t>What age range will you target?</a:t>
          </a:r>
        </a:p>
      </dsp:txBody>
      <dsp:txXfrm rot="10800000">
        <a:off x="0" y="669"/>
        <a:ext cx="10058399" cy="9348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8342A-7237-4A8D-9166-C20DAE89FFDB}">
      <dsp:nvSpPr>
        <dsp:cNvPr id="0" name=""/>
        <dsp:cNvSpPr/>
      </dsp:nvSpPr>
      <dsp:spPr>
        <a:xfrm rot="5400000">
          <a:off x="6100982" y="-2295230"/>
          <a:ext cx="1477458" cy="6437376"/>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Primary care providers, pharmacists, physical therapists, occupational therapists, trauma centers, behavioral health providers, EMS, etc. </a:t>
          </a:r>
        </a:p>
      </dsp:txBody>
      <dsp:txXfrm rot="-5400000">
        <a:off x="3621023" y="256853"/>
        <a:ext cx="6365252" cy="1333210"/>
      </dsp:txXfrm>
    </dsp:sp>
    <dsp:sp modelId="{D9A6E975-BAFF-4115-B093-2D42D6F152B0}">
      <dsp:nvSpPr>
        <dsp:cNvPr id="0" name=""/>
        <dsp:cNvSpPr/>
      </dsp:nvSpPr>
      <dsp:spPr>
        <a:xfrm>
          <a:off x="0" y="46"/>
          <a:ext cx="3621024" cy="184682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a:t>Identify the medical providers in your community</a:t>
          </a:r>
        </a:p>
      </dsp:txBody>
      <dsp:txXfrm>
        <a:off x="90154" y="90200"/>
        <a:ext cx="3440716" cy="1666515"/>
      </dsp:txXfrm>
    </dsp:sp>
    <dsp:sp modelId="{72DC8886-37A9-435E-AA5C-48F4FA987C53}">
      <dsp:nvSpPr>
        <dsp:cNvPr id="0" name=""/>
        <dsp:cNvSpPr/>
      </dsp:nvSpPr>
      <dsp:spPr>
        <a:xfrm rot="5400000">
          <a:off x="6100982" y="-356065"/>
          <a:ext cx="1477458" cy="6437376"/>
        </a:xfrm>
        <a:prstGeom prst="round2SameRect">
          <a:avLst/>
        </a:prstGeom>
        <a:solidFill>
          <a:schemeClr val="accent2">
            <a:tint val="40000"/>
            <a:alpha val="90000"/>
            <a:hueOff val="-1857840"/>
            <a:satOff val="3922"/>
            <a:lumOff val="404"/>
            <a:alphaOff val="0"/>
          </a:schemeClr>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Are adults over 65 screened for fall risk annually?</a:t>
          </a:r>
        </a:p>
        <a:p>
          <a:pPr marL="171450" lvl="1" indent="-171450" algn="l" defTabSz="755650">
            <a:lnSpc>
              <a:spcPct val="90000"/>
            </a:lnSpc>
            <a:spcBef>
              <a:spcPct val="0"/>
            </a:spcBef>
            <a:spcAft>
              <a:spcPct val="15000"/>
            </a:spcAft>
            <a:buChar char="••"/>
          </a:pPr>
          <a:r>
            <a:rPr lang="en-US" sz="1700" kern="1200"/>
            <a:t>Are older adults who have fallen connected with community resources?</a:t>
          </a:r>
        </a:p>
        <a:p>
          <a:pPr marL="171450" lvl="1" indent="-171450" algn="l" defTabSz="755650">
            <a:lnSpc>
              <a:spcPct val="90000"/>
            </a:lnSpc>
            <a:spcBef>
              <a:spcPct val="0"/>
            </a:spcBef>
            <a:spcAft>
              <a:spcPct val="15000"/>
            </a:spcAft>
            <a:buChar char="••"/>
          </a:pPr>
          <a:r>
            <a:rPr lang="en-US" sz="1700" kern="1200"/>
            <a:t>Is there any follow-up for older adults who are discharged after a fall?</a:t>
          </a:r>
        </a:p>
      </dsp:txBody>
      <dsp:txXfrm rot="-5400000">
        <a:off x="3621023" y="2196018"/>
        <a:ext cx="6365252" cy="1333210"/>
      </dsp:txXfrm>
    </dsp:sp>
    <dsp:sp modelId="{11934030-DEC7-4DDA-9333-6468C459739C}">
      <dsp:nvSpPr>
        <dsp:cNvPr id="0" name=""/>
        <dsp:cNvSpPr/>
      </dsp:nvSpPr>
      <dsp:spPr>
        <a:xfrm>
          <a:off x="0" y="1939210"/>
          <a:ext cx="3621024" cy="1846823"/>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a:t>How are medical providers responding to falls in your community?</a:t>
          </a:r>
        </a:p>
      </dsp:txBody>
      <dsp:txXfrm>
        <a:off x="90154" y="2029364"/>
        <a:ext cx="3440716" cy="16665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8D86E-5F81-4C8D-B3EA-F9C5F4129F6B}" type="datetimeFigureOut">
              <a:rPr lang="en-US" smtClean="0"/>
              <a:t>9/5/2023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FED96-AB04-456D-BA1E-B712C4C191ED}" type="slidenum">
              <a:rPr lang="en-US" smtClean="0"/>
              <a:t>‹#›</a:t>
            </a:fld>
            <a:endParaRPr lang="en-US" dirty="0"/>
          </a:p>
        </p:txBody>
      </p:sp>
    </p:spTree>
    <p:extLst>
      <p:ext uri="{BB962C8B-B14F-4D97-AF65-F5344CB8AC3E}">
        <p14:creationId xmlns:p14="http://schemas.microsoft.com/office/powerpoint/2010/main" val="265433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KW</a:t>
            </a:r>
          </a:p>
        </p:txBody>
      </p:sp>
      <p:sp>
        <p:nvSpPr>
          <p:cNvPr id="4" name="Slide Number Placeholder 3"/>
          <p:cNvSpPr>
            <a:spLocks noGrp="1"/>
          </p:cNvSpPr>
          <p:nvPr>
            <p:ph type="sldNum" sz="quarter" idx="5"/>
          </p:nvPr>
        </p:nvSpPr>
        <p:spPr/>
        <p:txBody>
          <a:bodyPr/>
          <a:lstStyle/>
          <a:p>
            <a:fld id="{5E5FED96-AB04-456D-BA1E-B712C4C191ED}" type="slidenum">
              <a:rPr lang="en-US" smtClean="0"/>
              <a:t>2</a:t>
            </a:fld>
            <a:endParaRPr lang="en-US" dirty="0"/>
          </a:p>
        </p:txBody>
      </p:sp>
    </p:spTree>
    <p:extLst>
      <p:ext uri="{BB962C8B-B14F-4D97-AF65-F5344CB8AC3E}">
        <p14:creationId xmlns:p14="http://schemas.microsoft.com/office/powerpoint/2010/main" val="446561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https://health.mo.gov/seniors/showmefallsfreemissouri/fallsprevention.php, updated resources here. </a:t>
            </a:r>
          </a:p>
        </p:txBody>
      </p:sp>
      <p:sp>
        <p:nvSpPr>
          <p:cNvPr id="4" name="Slide Number Placeholder 3"/>
          <p:cNvSpPr>
            <a:spLocks noGrp="1"/>
          </p:cNvSpPr>
          <p:nvPr>
            <p:ph type="sldNum" sz="quarter" idx="5"/>
          </p:nvPr>
        </p:nvSpPr>
        <p:spPr/>
        <p:txBody>
          <a:bodyPr/>
          <a:lstStyle/>
          <a:p>
            <a:fld id="{5E5FED96-AB04-456D-BA1E-B712C4C191ED}" type="slidenum">
              <a:rPr lang="en-US" smtClean="0"/>
              <a:t>11</a:t>
            </a:fld>
            <a:endParaRPr lang="en-US" dirty="0"/>
          </a:p>
        </p:txBody>
      </p:sp>
    </p:spTree>
    <p:extLst>
      <p:ext uri="{BB962C8B-B14F-4D97-AF65-F5344CB8AC3E}">
        <p14:creationId xmlns:p14="http://schemas.microsoft.com/office/powerpoint/2010/main" val="2854065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a:t>
            </a:r>
          </a:p>
        </p:txBody>
      </p:sp>
      <p:sp>
        <p:nvSpPr>
          <p:cNvPr id="4" name="Slide Number Placeholder 3"/>
          <p:cNvSpPr>
            <a:spLocks noGrp="1"/>
          </p:cNvSpPr>
          <p:nvPr>
            <p:ph type="sldNum" sz="quarter" idx="5"/>
          </p:nvPr>
        </p:nvSpPr>
        <p:spPr/>
        <p:txBody>
          <a:bodyPr/>
          <a:lstStyle/>
          <a:p>
            <a:fld id="{5E5FED96-AB04-456D-BA1E-B712C4C191ED}" type="slidenum">
              <a:rPr lang="en-US" smtClean="0"/>
              <a:t>12</a:t>
            </a:fld>
            <a:endParaRPr lang="en-US" dirty="0"/>
          </a:p>
        </p:txBody>
      </p:sp>
    </p:spTree>
    <p:extLst>
      <p:ext uri="{BB962C8B-B14F-4D97-AF65-F5344CB8AC3E}">
        <p14:creationId xmlns:p14="http://schemas.microsoft.com/office/powerpoint/2010/main" val="1552824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a:t>
            </a:r>
          </a:p>
        </p:txBody>
      </p:sp>
      <p:sp>
        <p:nvSpPr>
          <p:cNvPr id="4" name="Slide Number Placeholder 3"/>
          <p:cNvSpPr>
            <a:spLocks noGrp="1"/>
          </p:cNvSpPr>
          <p:nvPr>
            <p:ph type="sldNum" sz="quarter" idx="5"/>
          </p:nvPr>
        </p:nvSpPr>
        <p:spPr/>
        <p:txBody>
          <a:bodyPr/>
          <a:lstStyle/>
          <a:p>
            <a:fld id="{5E5FED96-AB04-456D-BA1E-B712C4C191ED}" type="slidenum">
              <a:rPr lang="en-US" smtClean="0"/>
              <a:t>13</a:t>
            </a:fld>
            <a:endParaRPr lang="en-US" dirty="0"/>
          </a:p>
        </p:txBody>
      </p:sp>
    </p:spTree>
    <p:extLst>
      <p:ext uri="{BB962C8B-B14F-4D97-AF65-F5344CB8AC3E}">
        <p14:creationId xmlns:p14="http://schemas.microsoft.com/office/powerpoint/2010/main" val="203337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a:t>
            </a:r>
          </a:p>
        </p:txBody>
      </p:sp>
      <p:sp>
        <p:nvSpPr>
          <p:cNvPr id="4" name="Slide Number Placeholder 3"/>
          <p:cNvSpPr>
            <a:spLocks noGrp="1"/>
          </p:cNvSpPr>
          <p:nvPr>
            <p:ph type="sldNum" sz="quarter" idx="5"/>
          </p:nvPr>
        </p:nvSpPr>
        <p:spPr/>
        <p:txBody>
          <a:bodyPr/>
          <a:lstStyle/>
          <a:p>
            <a:fld id="{5E5FED96-AB04-456D-BA1E-B712C4C191ED}" type="slidenum">
              <a:rPr lang="en-US" smtClean="0"/>
              <a:t>14</a:t>
            </a:fld>
            <a:endParaRPr lang="en-US" dirty="0"/>
          </a:p>
        </p:txBody>
      </p:sp>
    </p:spTree>
    <p:extLst>
      <p:ext uri="{BB962C8B-B14F-4D97-AF65-F5344CB8AC3E}">
        <p14:creationId xmlns:p14="http://schemas.microsoft.com/office/powerpoint/2010/main" val="4013381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a:t>
            </a:r>
          </a:p>
        </p:txBody>
      </p:sp>
      <p:sp>
        <p:nvSpPr>
          <p:cNvPr id="4" name="Slide Number Placeholder 3"/>
          <p:cNvSpPr>
            <a:spLocks noGrp="1"/>
          </p:cNvSpPr>
          <p:nvPr>
            <p:ph type="sldNum" sz="quarter" idx="5"/>
          </p:nvPr>
        </p:nvSpPr>
        <p:spPr/>
        <p:txBody>
          <a:bodyPr/>
          <a:lstStyle/>
          <a:p>
            <a:fld id="{5E5FED96-AB04-456D-BA1E-B712C4C191ED}" type="slidenum">
              <a:rPr lang="en-US" smtClean="0"/>
              <a:t>15</a:t>
            </a:fld>
            <a:endParaRPr lang="en-US" dirty="0"/>
          </a:p>
        </p:txBody>
      </p:sp>
    </p:spTree>
    <p:extLst>
      <p:ext uri="{BB962C8B-B14F-4D97-AF65-F5344CB8AC3E}">
        <p14:creationId xmlns:p14="http://schemas.microsoft.com/office/powerpoint/2010/main" val="2506870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KW</a:t>
            </a:r>
          </a:p>
        </p:txBody>
      </p:sp>
      <p:sp>
        <p:nvSpPr>
          <p:cNvPr id="4" name="Slide Number Placeholder 3"/>
          <p:cNvSpPr>
            <a:spLocks noGrp="1"/>
          </p:cNvSpPr>
          <p:nvPr>
            <p:ph type="sldNum" sz="quarter" idx="5"/>
          </p:nvPr>
        </p:nvSpPr>
        <p:spPr/>
        <p:txBody>
          <a:bodyPr/>
          <a:lstStyle/>
          <a:p>
            <a:fld id="{5E5FED96-AB04-456D-BA1E-B712C4C191ED}" type="slidenum">
              <a:rPr lang="en-US" smtClean="0"/>
              <a:t>16</a:t>
            </a:fld>
            <a:endParaRPr lang="en-US" dirty="0"/>
          </a:p>
        </p:txBody>
      </p:sp>
    </p:spTree>
    <p:extLst>
      <p:ext uri="{BB962C8B-B14F-4D97-AF65-F5344CB8AC3E}">
        <p14:creationId xmlns:p14="http://schemas.microsoft.com/office/powerpoint/2010/main" val="1852883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KW</a:t>
            </a:r>
          </a:p>
        </p:txBody>
      </p:sp>
      <p:sp>
        <p:nvSpPr>
          <p:cNvPr id="4" name="Slide Number Placeholder 3"/>
          <p:cNvSpPr>
            <a:spLocks noGrp="1"/>
          </p:cNvSpPr>
          <p:nvPr>
            <p:ph type="sldNum" sz="quarter" idx="5"/>
          </p:nvPr>
        </p:nvSpPr>
        <p:spPr/>
        <p:txBody>
          <a:bodyPr/>
          <a:lstStyle/>
          <a:p>
            <a:fld id="{5E5FED96-AB04-456D-BA1E-B712C4C191ED}" type="slidenum">
              <a:rPr lang="en-US" smtClean="0"/>
              <a:t>17</a:t>
            </a:fld>
            <a:endParaRPr lang="en-US" dirty="0"/>
          </a:p>
        </p:txBody>
      </p:sp>
    </p:spTree>
    <p:extLst>
      <p:ext uri="{BB962C8B-B14F-4D97-AF65-F5344CB8AC3E}">
        <p14:creationId xmlns:p14="http://schemas.microsoft.com/office/powerpoint/2010/main" val="1522341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KW</a:t>
            </a:r>
          </a:p>
        </p:txBody>
      </p:sp>
      <p:sp>
        <p:nvSpPr>
          <p:cNvPr id="4" name="Slide Number Placeholder 3"/>
          <p:cNvSpPr>
            <a:spLocks noGrp="1"/>
          </p:cNvSpPr>
          <p:nvPr>
            <p:ph type="sldNum" sz="quarter" idx="5"/>
          </p:nvPr>
        </p:nvSpPr>
        <p:spPr/>
        <p:txBody>
          <a:bodyPr/>
          <a:lstStyle/>
          <a:p>
            <a:fld id="{5E5FED96-AB04-456D-BA1E-B712C4C191ED}" type="slidenum">
              <a:rPr lang="en-US" smtClean="0"/>
              <a:t>18</a:t>
            </a:fld>
            <a:endParaRPr lang="en-US" dirty="0"/>
          </a:p>
        </p:txBody>
      </p:sp>
    </p:spTree>
    <p:extLst>
      <p:ext uri="{BB962C8B-B14F-4D97-AF65-F5344CB8AC3E}">
        <p14:creationId xmlns:p14="http://schemas.microsoft.com/office/powerpoint/2010/main" val="3878828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a:t>
            </a:r>
          </a:p>
        </p:txBody>
      </p:sp>
      <p:sp>
        <p:nvSpPr>
          <p:cNvPr id="4" name="Slide Number Placeholder 3"/>
          <p:cNvSpPr>
            <a:spLocks noGrp="1"/>
          </p:cNvSpPr>
          <p:nvPr>
            <p:ph type="sldNum" sz="quarter" idx="5"/>
          </p:nvPr>
        </p:nvSpPr>
        <p:spPr/>
        <p:txBody>
          <a:bodyPr/>
          <a:lstStyle/>
          <a:p>
            <a:fld id="{5E5FED96-AB04-456D-BA1E-B712C4C191ED}" type="slidenum">
              <a:rPr lang="en-US" smtClean="0"/>
              <a:t>19</a:t>
            </a:fld>
            <a:endParaRPr lang="en-US" dirty="0"/>
          </a:p>
        </p:txBody>
      </p:sp>
    </p:spTree>
    <p:extLst>
      <p:ext uri="{BB962C8B-B14F-4D97-AF65-F5344CB8AC3E}">
        <p14:creationId xmlns:p14="http://schemas.microsoft.com/office/powerpoint/2010/main" val="2534109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a:t>
            </a:r>
          </a:p>
        </p:txBody>
      </p:sp>
      <p:sp>
        <p:nvSpPr>
          <p:cNvPr id="4" name="Slide Number Placeholder 3"/>
          <p:cNvSpPr>
            <a:spLocks noGrp="1"/>
          </p:cNvSpPr>
          <p:nvPr>
            <p:ph type="sldNum" sz="quarter" idx="5"/>
          </p:nvPr>
        </p:nvSpPr>
        <p:spPr/>
        <p:txBody>
          <a:bodyPr/>
          <a:lstStyle/>
          <a:p>
            <a:fld id="{5E5FED96-AB04-456D-BA1E-B712C4C191ED}" type="slidenum">
              <a:rPr lang="en-US" smtClean="0"/>
              <a:t>20</a:t>
            </a:fld>
            <a:endParaRPr lang="en-US" dirty="0"/>
          </a:p>
        </p:txBody>
      </p:sp>
    </p:spTree>
    <p:extLst>
      <p:ext uri="{BB962C8B-B14F-4D97-AF65-F5344CB8AC3E}">
        <p14:creationId xmlns:p14="http://schemas.microsoft.com/office/powerpoint/2010/main" val="66948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KW</a:t>
            </a:r>
          </a:p>
        </p:txBody>
      </p:sp>
      <p:sp>
        <p:nvSpPr>
          <p:cNvPr id="4" name="Slide Number Placeholder 3"/>
          <p:cNvSpPr>
            <a:spLocks noGrp="1"/>
          </p:cNvSpPr>
          <p:nvPr>
            <p:ph type="sldNum" sz="quarter" idx="5"/>
          </p:nvPr>
        </p:nvSpPr>
        <p:spPr/>
        <p:txBody>
          <a:bodyPr/>
          <a:lstStyle/>
          <a:p>
            <a:fld id="{5E5FED96-AB04-456D-BA1E-B712C4C191ED}" type="slidenum">
              <a:rPr lang="en-US" smtClean="0"/>
              <a:t>3</a:t>
            </a:fld>
            <a:endParaRPr lang="en-US" dirty="0"/>
          </a:p>
        </p:txBody>
      </p:sp>
    </p:spTree>
    <p:extLst>
      <p:ext uri="{BB962C8B-B14F-4D97-AF65-F5344CB8AC3E}">
        <p14:creationId xmlns:p14="http://schemas.microsoft.com/office/powerpoint/2010/main" val="414564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FED96-AB04-456D-BA1E-B712C4C191ED}" type="slidenum">
              <a:rPr lang="en-US" smtClean="0"/>
              <a:t>22</a:t>
            </a:fld>
            <a:endParaRPr lang="en-US" dirty="0"/>
          </a:p>
        </p:txBody>
      </p:sp>
    </p:spTree>
    <p:extLst>
      <p:ext uri="{BB962C8B-B14F-4D97-AF65-F5344CB8AC3E}">
        <p14:creationId xmlns:p14="http://schemas.microsoft.com/office/powerpoint/2010/main" val="3392991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KW</a:t>
            </a:r>
          </a:p>
        </p:txBody>
      </p:sp>
      <p:sp>
        <p:nvSpPr>
          <p:cNvPr id="4" name="Slide Number Placeholder 3"/>
          <p:cNvSpPr>
            <a:spLocks noGrp="1"/>
          </p:cNvSpPr>
          <p:nvPr>
            <p:ph type="sldNum" sz="quarter" idx="5"/>
          </p:nvPr>
        </p:nvSpPr>
        <p:spPr/>
        <p:txBody>
          <a:bodyPr/>
          <a:lstStyle/>
          <a:p>
            <a:fld id="{5E5FED96-AB04-456D-BA1E-B712C4C191ED}" type="slidenum">
              <a:rPr lang="en-US" smtClean="0"/>
              <a:t>4</a:t>
            </a:fld>
            <a:endParaRPr lang="en-US" dirty="0"/>
          </a:p>
        </p:txBody>
      </p:sp>
    </p:spTree>
    <p:extLst>
      <p:ext uri="{BB962C8B-B14F-4D97-AF65-F5344CB8AC3E}">
        <p14:creationId xmlns:p14="http://schemas.microsoft.com/office/powerpoint/2010/main" val="134411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KW- </a:t>
            </a:r>
            <a:r>
              <a:rPr lang="en-US" b="0" i="0" dirty="0">
                <a:solidFill>
                  <a:srgbClr val="202124"/>
                </a:solidFill>
                <a:effectLst/>
                <a:latin typeface="Google Sans"/>
              </a:rPr>
              <a:t> </a:t>
            </a:r>
            <a:r>
              <a:rPr lang="en-US" b="0" i="0" dirty="0">
                <a:solidFill>
                  <a:srgbClr val="040C28"/>
                </a:solidFill>
                <a:effectLst/>
                <a:latin typeface="Google Sans"/>
              </a:rPr>
              <a:t>$50 billion is spent on medical costs related to non-fatal fall injuries and $754 million is spent related to fatal falls </a:t>
            </a:r>
            <a:endParaRPr lang="en-US" dirty="0"/>
          </a:p>
        </p:txBody>
      </p:sp>
      <p:sp>
        <p:nvSpPr>
          <p:cNvPr id="4" name="Slide Number Placeholder 3"/>
          <p:cNvSpPr>
            <a:spLocks noGrp="1"/>
          </p:cNvSpPr>
          <p:nvPr>
            <p:ph type="sldNum" sz="quarter" idx="5"/>
          </p:nvPr>
        </p:nvSpPr>
        <p:spPr/>
        <p:txBody>
          <a:bodyPr/>
          <a:lstStyle/>
          <a:p>
            <a:fld id="{5E5FED96-AB04-456D-BA1E-B712C4C191ED}" type="slidenum">
              <a:rPr lang="en-US" smtClean="0"/>
              <a:t>5</a:t>
            </a:fld>
            <a:endParaRPr lang="en-US"/>
          </a:p>
        </p:txBody>
      </p:sp>
    </p:spTree>
    <p:extLst>
      <p:ext uri="{BB962C8B-B14F-4D97-AF65-F5344CB8AC3E}">
        <p14:creationId xmlns:p14="http://schemas.microsoft.com/office/powerpoint/2010/main" val="166958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KW- </a:t>
            </a:r>
            <a:r>
              <a:rPr lang="en-US" b="0" i="0" dirty="0">
                <a:solidFill>
                  <a:srgbClr val="202124"/>
                </a:solidFill>
                <a:effectLst/>
                <a:latin typeface="Google Sans"/>
              </a:rPr>
              <a:t>We learned at our last meeting from the PT professionals that there are 3 systems that contribute to balance: </a:t>
            </a:r>
            <a:r>
              <a:rPr lang="en-US" b="0" i="0" dirty="0">
                <a:solidFill>
                  <a:srgbClr val="040C28"/>
                </a:solidFill>
                <a:effectLst/>
                <a:latin typeface="Google Sans"/>
              </a:rPr>
              <a:t>visual, vestibular, and proprioceptive or somatosensory systems</a:t>
            </a:r>
            <a:r>
              <a:rPr lang="en-US" b="0" i="0" dirty="0">
                <a:solidFill>
                  <a:srgbClr val="202124"/>
                </a:solidFill>
                <a:effectLst/>
                <a:latin typeface="Google Sans"/>
              </a:rPr>
              <a:t>.</a:t>
            </a:r>
          </a:p>
          <a:p>
            <a:endParaRPr lang="en-US" b="0" i="0" dirty="0">
              <a:solidFill>
                <a:srgbClr val="202124"/>
              </a:solidFill>
              <a:effectLst/>
              <a:latin typeface="Google Sans"/>
            </a:endParaRPr>
          </a:p>
          <a:p>
            <a:r>
              <a:rPr lang="en-US" b="1" i="0" dirty="0">
                <a:solidFill>
                  <a:srgbClr val="0DB26B"/>
                </a:solidFill>
                <a:effectLst/>
                <a:latin typeface="open sans" panose="020B0606030504020204" pitchFamily="34" charset="0"/>
              </a:rPr>
              <a:t>Vision</a:t>
            </a:r>
            <a:r>
              <a:rPr lang="en-US" b="0" i="0" dirty="0">
                <a:solidFill>
                  <a:srgbClr val="0DB26B"/>
                </a:solidFill>
                <a:effectLst/>
                <a:latin typeface="open sans" panose="020B0606030504020204" pitchFamily="34" charset="0"/>
              </a:rPr>
              <a:t>:</a:t>
            </a:r>
            <a:r>
              <a:rPr lang="en-US" b="0" i="0" dirty="0">
                <a:solidFill>
                  <a:srgbClr val="2F2E2E"/>
                </a:solidFill>
                <a:effectLst/>
                <a:latin typeface="open sans" panose="020B0606030504020204" pitchFamily="34" charset="0"/>
              </a:rPr>
              <a:t> our eyes provide feedback of where you are in relation to the world around you.</a:t>
            </a:r>
          </a:p>
          <a:p>
            <a:r>
              <a:rPr lang="en-US" b="1" i="0" dirty="0">
                <a:solidFill>
                  <a:srgbClr val="2F2E2E"/>
                </a:solidFill>
                <a:effectLst/>
                <a:latin typeface="open sans" panose="020B0606030504020204" pitchFamily="34" charset="0"/>
              </a:rPr>
              <a:t>Vestibular:</a:t>
            </a:r>
            <a:r>
              <a:rPr lang="en-US" b="0" i="0" dirty="0">
                <a:solidFill>
                  <a:srgbClr val="2F2E2E"/>
                </a:solidFill>
                <a:effectLst/>
                <a:latin typeface="open sans" panose="020B0606030504020204" pitchFamily="34" charset="0"/>
              </a:rPr>
              <a:t> part of your inner ear, which is a complex system. your vestibular system helps you sense a variety of movement and provides our brain information about spatial orientation and equilibrium. Various parts of the inner ear help detect gravity, linear movement (forward, backward, up, down), and rotational movement</a:t>
            </a:r>
            <a:endParaRPr lang="en-US" b="0" i="0" dirty="0">
              <a:solidFill>
                <a:srgbClr val="202124"/>
              </a:solidFill>
              <a:effectLst/>
              <a:latin typeface="Google Sans"/>
            </a:endParaRPr>
          </a:p>
          <a:p>
            <a:r>
              <a:rPr lang="en-US" b="1" i="0" dirty="0">
                <a:solidFill>
                  <a:srgbClr val="0DB26B"/>
                </a:solidFill>
                <a:effectLst/>
                <a:latin typeface="open sans" panose="020B0606030504020204" pitchFamily="34" charset="0"/>
              </a:rPr>
              <a:t>Somatosensory:</a:t>
            </a:r>
            <a:r>
              <a:rPr lang="en-US" b="0" i="0" dirty="0">
                <a:solidFill>
                  <a:srgbClr val="0DB26B"/>
                </a:solidFill>
                <a:effectLst/>
                <a:latin typeface="open sans" panose="020B0606030504020204" pitchFamily="34" charset="0"/>
              </a:rPr>
              <a:t> </a:t>
            </a:r>
            <a:r>
              <a:rPr lang="en-US" b="0" i="0" dirty="0">
                <a:solidFill>
                  <a:srgbClr val="2F2E2E"/>
                </a:solidFill>
                <a:effectLst/>
                <a:latin typeface="open sans" panose="020B0606030504020204" pitchFamily="34" charset="0"/>
              </a:rPr>
              <a:t>special sensors in our skin, muscles, and joints respond to stretch and pressure, and give our brain information on how our body is positioned in space. Particularly, sensors in our neck help us sense head movement and head position, and sensors in our feet and ankles help us sense what type of surface we are standing on and our body’s sway. </a:t>
            </a:r>
            <a:endParaRPr lang="en-US" dirty="0"/>
          </a:p>
        </p:txBody>
      </p:sp>
      <p:sp>
        <p:nvSpPr>
          <p:cNvPr id="4" name="Slide Number Placeholder 3"/>
          <p:cNvSpPr>
            <a:spLocks noGrp="1"/>
          </p:cNvSpPr>
          <p:nvPr>
            <p:ph type="sldNum" sz="quarter" idx="5"/>
          </p:nvPr>
        </p:nvSpPr>
        <p:spPr/>
        <p:txBody>
          <a:bodyPr/>
          <a:lstStyle/>
          <a:p>
            <a:fld id="{5E5FED96-AB04-456D-BA1E-B712C4C191ED}" type="slidenum">
              <a:rPr lang="en-US" smtClean="0"/>
              <a:t>6</a:t>
            </a:fld>
            <a:endParaRPr lang="en-US" dirty="0"/>
          </a:p>
        </p:txBody>
      </p:sp>
    </p:spTree>
    <p:extLst>
      <p:ext uri="{BB962C8B-B14F-4D97-AF65-F5344CB8AC3E}">
        <p14:creationId xmlns:p14="http://schemas.microsoft.com/office/powerpoint/2010/main" val="411551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basic info, social media, </a:t>
            </a:r>
          </a:p>
          <a:p>
            <a:endParaRPr lang="en-US" dirty="0"/>
          </a:p>
          <a:p>
            <a:r>
              <a:rPr lang="en-US" dirty="0">
                <a:highlight>
                  <a:srgbClr val="FFFF00"/>
                </a:highlight>
              </a:rPr>
              <a:t>TU</a:t>
            </a:r>
          </a:p>
        </p:txBody>
      </p:sp>
      <p:sp>
        <p:nvSpPr>
          <p:cNvPr id="4" name="Slide Number Placeholder 3"/>
          <p:cNvSpPr>
            <a:spLocks noGrp="1"/>
          </p:cNvSpPr>
          <p:nvPr>
            <p:ph type="sldNum" sz="quarter" idx="5"/>
          </p:nvPr>
        </p:nvSpPr>
        <p:spPr/>
        <p:txBody>
          <a:bodyPr/>
          <a:lstStyle/>
          <a:p>
            <a:fld id="{5E5FED96-AB04-456D-BA1E-B712C4C191ED}" type="slidenum">
              <a:rPr lang="en-US" smtClean="0"/>
              <a:t>7</a:t>
            </a:fld>
            <a:endParaRPr lang="en-US" dirty="0"/>
          </a:p>
        </p:txBody>
      </p:sp>
    </p:spTree>
    <p:extLst>
      <p:ext uri="{BB962C8B-B14F-4D97-AF65-F5344CB8AC3E}">
        <p14:creationId xmlns:p14="http://schemas.microsoft.com/office/powerpoint/2010/main" val="3814896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prevention screening, webinars, health fairs</a:t>
            </a:r>
          </a:p>
          <a:p>
            <a:endParaRPr lang="en-US" dirty="0"/>
          </a:p>
          <a:p>
            <a:r>
              <a:rPr lang="en-US" dirty="0"/>
              <a:t>TU</a:t>
            </a:r>
          </a:p>
        </p:txBody>
      </p:sp>
      <p:sp>
        <p:nvSpPr>
          <p:cNvPr id="4" name="Slide Number Placeholder 3"/>
          <p:cNvSpPr>
            <a:spLocks noGrp="1"/>
          </p:cNvSpPr>
          <p:nvPr>
            <p:ph type="sldNum" sz="quarter" idx="5"/>
          </p:nvPr>
        </p:nvSpPr>
        <p:spPr/>
        <p:txBody>
          <a:bodyPr/>
          <a:lstStyle/>
          <a:p>
            <a:fld id="{5E5FED96-AB04-456D-BA1E-B712C4C191ED}" type="slidenum">
              <a:rPr lang="en-US" smtClean="0"/>
              <a:t>8</a:t>
            </a:fld>
            <a:endParaRPr lang="en-US" dirty="0"/>
          </a:p>
        </p:txBody>
      </p:sp>
    </p:spTree>
    <p:extLst>
      <p:ext uri="{BB962C8B-B14F-4D97-AF65-F5344CB8AC3E}">
        <p14:creationId xmlns:p14="http://schemas.microsoft.com/office/powerpoint/2010/main" val="246475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 and KW</a:t>
            </a:r>
          </a:p>
        </p:txBody>
      </p:sp>
      <p:sp>
        <p:nvSpPr>
          <p:cNvPr id="4" name="Slide Number Placeholder 3"/>
          <p:cNvSpPr>
            <a:spLocks noGrp="1"/>
          </p:cNvSpPr>
          <p:nvPr>
            <p:ph type="sldNum" sz="quarter" idx="5"/>
          </p:nvPr>
        </p:nvSpPr>
        <p:spPr/>
        <p:txBody>
          <a:bodyPr/>
          <a:lstStyle/>
          <a:p>
            <a:fld id="{5E5FED96-AB04-456D-BA1E-B712C4C191ED}" type="slidenum">
              <a:rPr lang="en-US" smtClean="0"/>
              <a:t>9</a:t>
            </a:fld>
            <a:endParaRPr lang="en-US" dirty="0"/>
          </a:p>
        </p:txBody>
      </p:sp>
    </p:spTree>
    <p:extLst>
      <p:ext uri="{BB962C8B-B14F-4D97-AF65-F5344CB8AC3E}">
        <p14:creationId xmlns:p14="http://schemas.microsoft.com/office/powerpoint/2010/main" val="3424920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term program and approaches to falls prevention, evidence based program</a:t>
            </a:r>
          </a:p>
          <a:p>
            <a:endParaRPr lang="en-US" dirty="0"/>
          </a:p>
          <a:p>
            <a:r>
              <a:rPr lang="en-US" dirty="0"/>
              <a:t>TU</a:t>
            </a:r>
          </a:p>
        </p:txBody>
      </p:sp>
      <p:sp>
        <p:nvSpPr>
          <p:cNvPr id="4" name="Slide Number Placeholder 3"/>
          <p:cNvSpPr>
            <a:spLocks noGrp="1"/>
          </p:cNvSpPr>
          <p:nvPr>
            <p:ph type="sldNum" sz="quarter" idx="5"/>
          </p:nvPr>
        </p:nvSpPr>
        <p:spPr/>
        <p:txBody>
          <a:bodyPr/>
          <a:lstStyle/>
          <a:p>
            <a:fld id="{5E5FED96-AB04-456D-BA1E-B712C4C191ED}" type="slidenum">
              <a:rPr lang="en-US" smtClean="0"/>
              <a:t>10</a:t>
            </a:fld>
            <a:endParaRPr lang="en-US" dirty="0"/>
          </a:p>
        </p:txBody>
      </p:sp>
    </p:spTree>
    <p:extLst>
      <p:ext uri="{BB962C8B-B14F-4D97-AF65-F5344CB8AC3E}">
        <p14:creationId xmlns:p14="http://schemas.microsoft.com/office/powerpoint/2010/main" val="1506773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37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973398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646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883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92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17152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010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109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9/5/2023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280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9/5/2023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374226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184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9/5/2023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54908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dc.gov/falls/data/falls-by-state.html" TargetMode="External"/><Relationship Id="rId2" Type="http://schemas.openxmlformats.org/officeDocument/2006/relationships/hyperlink" Target="https://www.naccho.org/uploads/downloadable-resources/Guide_Full_v5.pdf?ACSTrackingID=DM104446&amp;ACSTrackingLabel=Fall%20Prevention%20Resources%20for%20Older%20Americans%20Month%20&amp;deliveryName=DM104446" TargetMode="Externa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naccho.org/uploads/downloadable-resources/Guide_Full_v5.pdf?ACSTrackingID=DM104446&amp;ACSTrackingLabel=Fall%20Prevention%20Resources%20for%20Older%20Americans%20Month%20&amp;deliveryName=DM104446"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mailto:preventmofalls@gmail.com" TargetMode="External"/><Relationship Id="rId3" Type="http://schemas.openxmlformats.org/officeDocument/2006/relationships/hyperlink" Target="https://www.cdc.gov/falls/index.html" TargetMode="External"/><Relationship Id="rId7" Type="http://schemas.openxmlformats.org/officeDocument/2006/relationships/hyperlink" Target="https://www.oasisnet.org/fall-prevention-virtual-event/" TargetMode="External"/><Relationship Id="rId2" Type="http://schemas.openxmlformats.org/officeDocument/2006/relationships/hyperlink" Target="https://allthingsmissouri.org/missouri-map-room/" TargetMode="External"/><Relationship Id="rId1" Type="http://schemas.openxmlformats.org/officeDocument/2006/relationships/slideLayout" Target="../slideLayouts/slideLayout2.xml"/><Relationship Id="rId6" Type="http://schemas.openxmlformats.org/officeDocument/2006/relationships/hyperlink" Target="https://www.naccho.org/uploads/downloadable-resources/Guide_Full_v5.pdf?ACSTrackingID=DM104446&amp;ACSTrackingLabel=Fall%20Prevention%20Resources%20for%20Older%20Americans%20Month%20&amp;deliveryName=DM104446" TargetMode="External"/><Relationship Id="rId5" Type="http://schemas.openxmlformats.org/officeDocument/2006/relationships/hyperlink" Target="https://www.ncoa.org/page/falls-prevention-awareness-week-toolkit" TargetMode="External"/><Relationship Id="rId4" Type="http://schemas.openxmlformats.org/officeDocument/2006/relationships/hyperlink" Target="https://www.ncoa.org/older-adults/health/prevention/falls-prevention" TargetMode="External"/><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36504" y="758952"/>
            <a:ext cx="7319175" cy="3566160"/>
          </a:xfrm>
        </p:spPr>
        <p:txBody>
          <a:bodyPr>
            <a:normAutofit/>
          </a:bodyPr>
          <a:lstStyle/>
          <a:p>
            <a:r>
              <a:rPr lang="en-US" sz="6200" dirty="0"/>
              <a:t>How to Bring Fall Prevention Awareness to your Community</a:t>
            </a:r>
          </a:p>
        </p:txBody>
      </p:sp>
      <p:sp>
        <p:nvSpPr>
          <p:cNvPr id="3" name="Subtitle 2"/>
          <p:cNvSpPr>
            <a:spLocks noGrp="1"/>
          </p:cNvSpPr>
          <p:nvPr>
            <p:ph type="subTitle" idx="1"/>
          </p:nvPr>
        </p:nvSpPr>
        <p:spPr>
          <a:xfrm>
            <a:off x="3836504" y="4455620"/>
            <a:ext cx="7321946" cy="1143000"/>
          </a:xfrm>
        </p:spPr>
        <p:txBody>
          <a:bodyPr>
            <a:normAutofit fontScale="77500" lnSpcReduction="20000"/>
          </a:bodyPr>
          <a:lstStyle/>
          <a:p>
            <a:r>
              <a:rPr lang="en-US" sz="2000" dirty="0"/>
              <a:t>Show Me Falls Free Missouri, August 29, 2023</a:t>
            </a:r>
          </a:p>
          <a:p>
            <a:r>
              <a:rPr lang="en-US" sz="2000" dirty="0"/>
              <a:t>Presented by: Kelsey Weitzel &amp; Tina Uridge</a:t>
            </a:r>
          </a:p>
          <a:p>
            <a:r>
              <a:rPr lang="en-US" sz="2000" dirty="0"/>
              <a:t>Sources: </a:t>
            </a:r>
            <a:r>
              <a:rPr lang="en-US" sz="2000" dirty="0">
                <a:hlinkClick r:id="rId2"/>
              </a:rPr>
              <a:t>Developing the Capacity to Support Clinical Older Adult Fall Prevention </a:t>
            </a:r>
            <a:r>
              <a:rPr lang="en-US" sz="2000" dirty="0"/>
              <a:t>and </a:t>
            </a:r>
            <a:r>
              <a:rPr lang="en-US" sz="2000" dirty="0">
                <a:hlinkClick r:id="rId3"/>
              </a:rPr>
              <a:t>CDC data </a:t>
            </a:r>
            <a:endParaRPr lang="en-US" sz="2000" dirty="0"/>
          </a:p>
        </p:txBody>
      </p:sp>
      <p:pic>
        <p:nvPicPr>
          <p:cNvPr id="7" name="Graphic 6" descr="Group">
            <a:extLst>
              <a:ext uri="{FF2B5EF4-FFF2-40B4-BE49-F238E27FC236}">
                <a16:creationId xmlns:a16="http://schemas.microsoft.com/office/drawing/2014/main" id="{08B6137D-9B1D-6413-76BF-3A03A2BE18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9818" y="1944907"/>
            <a:ext cx="2449486" cy="2449486"/>
          </a:xfrm>
          <a:prstGeom prst="rect">
            <a:avLst/>
          </a:prstGeom>
        </p:spPr>
      </p:pic>
    </p:spTree>
    <p:extLst>
      <p:ext uri="{BB962C8B-B14F-4D97-AF65-F5344CB8AC3E}">
        <p14:creationId xmlns:p14="http://schemas.microsoft.com/office/powerpoint/2010/main" val="3716052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Large: Partnerships</a:t>
            </a:r>
          </a:p>
        </p:txBody>
      </p:sp>
      <p:graphicFrame>
        <p:nvGraphicFramePr>
          <p:cNvPr id="5" name="Content Placeholder 2">
            <a:extLst>
              <a:ext uri="{FF2B5EF4-FFF2-40B4-BE49-F238E27FC236}">
                <a16:creationId xmlns:a16="http://schemas.microsoft.com/office/drawing/2014/main" id="{038FB620-23B4-7F84-A7BD-B1D07FAD733D}"/>
              </a:ext>
            </a:extLst>
          </p:cNvPr>
          <p:cNvGraphicFramePr>
            <a:graphicFrameLocks noGrp="1"/>
          </p:cNvGraphicFramePr>
          <p:nvPr>
            <p:ph idx="1"/>
            <p:extLst>
              <p:ext uri="{D42A27DB-BD31-4B8C-83A1-F6EECF244321}">
                <p14:modId xmlns:p14="http://schemas.microsoft.com/office/powerpoint/2010/main" val="315778997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3004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36504" y="758952"/>
            <a:ext cx="7319175" cy="3566160"/>
          </a:xfrm>
        </p:spPr>
        <p:txBody>
          <a:bodyPr vert="horz" lIns="91440" tIns="45720" rIns="91440" bIns="45720" rtlCol="0" anchor="b">
            <a:normAutofit/>
          </a:bodyPr>
          <a:lstStyle/>
          <a:p>
            <a:r>
              <a:rPr lang="en-US" dirty="0"/>
              <a:t>Planning</a:t>
            </a:r>
          </a:p>
        </p:txBody>
      </p:sp>
      <p:pic>
        <p:nvPicPr>
          <p:cNvPr id="7" name="Graphic 6" descr="Check List">
            <a:extLst>
              <a:ext uri="{FF2B5EF4-FFF2-40B4-BE49-F238E27FC236}">
                <a16:creationId xmlns:a16="http://schemas.microsoft.com/office/drawing/2014/main" id="{E47B31DC-E892-EA34-57F6-5892E739CF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29818" y="1944907"/>
            <a:ext cx="2449486" cy="2449486"/>
          </a:xfrm>
          <a:prstGeom prst="rect">
            <a:avLst/>
          </a:prstGeom>
        </p:spPr>
      </p:pic>
    </p:spTree>
    <p:extLst>
      <p:ext uri="{BB962C8B-B14F-4D97-AF65-F5344CB8AC3E}">
        <p14:creationId xmlns:p14="http://schemas.microsoft.com/office/powerpoint/2010/main" val="3360523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a:t>Six Steps to Starting a Program/Coalition</a:t>
            </a:r>
          </a:p>
        </p:txBody>
      </p:sp>
      <p:graphicFrame>
        <p:nvGraphicFramePr>
          <p:cNvPr id="7" name="Content Placeholder 2">
            <a:extLst>
              <a:ext uri="{FF2B5EF4-FFF2-40B4-BE49-F238E27FC236}">
                <a16:creationId xmlns:a16="http://schemas.microsoft.com/office/drawing/2014/main" id="{78B3A53F-2523-C861-1EBF-CF339372224F}"/>
              </a:ext>
            </a:extLst>
          </p:cNvPr>
          <p:cNvGraphicFramePr/>
          <p:nvPr>
            <p:extLst>
              <p:ext uri="{D42A27DB-BD31-4B8C-83A1-F6EECF244321}">
                <p14:modId xmlns:p14="http://schemas.microsoft.com/office/powerpoint/2010/main" val="406370543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3285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dirty="0"/>
              <a:t>Step 1: </a:t>
            </a:r>
            <a:r>
              <a:rPr lang="en-US" sz="4000" dirty="0"/>
              <a:t>Assess community needs and context</a:t>
            </a:r>
            <a:endParaRPr lang="en-US" dirty="0"/>
          </a:p>
        </p:txBody>
      </p:sp>
      <p:graphicFrame>
        <p:nvGraphicFramePr>
          <p:cNvPr id="5" name="Content Placeholder 2">
            <a:extLst>
              <a:ext uri="{FF2B5EF4-FFF2-40B4-BE49-F238E27FC236}">
                <a16:creationId xmlns:a16="http://schemas.microsoft.com/office/drawing/2014/main" id="{A9592762-C419-89D0-1FAB-CD26F845823A}"/>
              </a:ext>
            </a:extLst>
          </p:cNvPr>
          <p:cNvGraphicFramePr>
            <a:graphicFrameLocks noGrp="1"/>
          </p:cNvGraphicFramePr>
          <p:nvPr>
            <p:ph idx="1"/>
            <p:extLst>
              <p:ext uri="{D42A27DB-BD31-4B8C-83A1-F6EECF244321}">
                <p14:modId xmlns:p14="http://schemas.microsoft.com/office/powerpoint/2010/main" val="313655426"/>
              </p:ext>
            </p:extLst>
          </p:nvPr>
        </p:nvGraphicFramePr>
        <p:xfrm>
          <a:off x="1097279" y="1845733"/>
          <a:ext cx="9602566" cy="4145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4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a:t>Step 2: Identify a population of focus</a:t>
            </a:r>
          </a:p>
        </p:txBody>
      </p:sp>
      <p:graphicFrame>
        <p:nvGraphicFramePr>
          <p:cNvPr id="5" name="Content Placeholder 2">
            <a:extLst>
              <a:ext uri="{FF2B5EF4-FFF2-40B4-BE49-F238E27FC236}">
                <a16:creationId xmlns:a16="http://schemas.microsoft.com/office/drawing/2014/main" id="{84C04AB5-6E36-A0F4-4751-A90AB685EA86}"/>
              </a:ext>
            </a:extLst>
          </p:cNvPr>
          <p:cNvGraphicFramePr>
            <a:graphicFrameLocks noGrp="1"/>
          </p:cNvGraphicFramePr>
          <p:nvPr>
            <p:ph idx="1"/>
            <p:extLst>
              <p:ext uri="{D42A27DB-BD31-4B8C-83A1-F6EECF244321}">
                <p14:modId xmlns:p14="http://schemas.microsoft.com/office/powerpoint/2010/main" val="21934477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765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a:t>Step 3: Assess existing cycles of care</a:t>
            </a:r>
          </a:p>
        </p:txBody>
      </p:sp>
      <p:graphicFrame>
        <p:nvGraphicFramePr>
          <p:cNvPr id="5" name="Content Placeholder 2">
            <a:extLst>
              <a:ext uri="{FF2B5EF4-FFF2-40B4-BE49-F238E27FC236}">
                <a16:creationId xmlns:a16="http://schemas.microsoft.com/office/drawing/2014/main" id="{0566BFF9-8A8F-3072-09BA-1DCCA63665CC}"/>
              </a:ext>
            </a:extLst>
          </p:cNvPr>
          <p:cNvGraphicFramePr>
            <a:graphicFrameLocks noGrp="1"/>
          </p:cNvGraphicFramePr>
          <p:nvPr>
            <p:ph idx="1"/>
            <p:extLst>
              <p:ext uri="{D42A27DB-BD31-4B8C-83A1-F6EECF244321}">
                <p14:modId xmlns:p14="http://schemas.microsoft.com/office/powerpoint/2010/main" val="212828130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2221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a:t>Step 4: Set Goals and Objectives</a:t>
            </a:r>
          </a:p>
        </p:txBody>
      </p:sp>
      <p:sp>
        <p:nvSpPr>
          <p:cNvPr id="3" name="Content Placeholder 2"/>
          <p:cNvSpPr>
            <a:spLocks noGrp="1"/>
          </p:cNvSpPr>
          <p:nvPr>
            <p:ph idx="1"/>
          </p:nvPr>
        </p:nvSpPr>
        <p:spPr>
          <a:xfrm>
            <a:off x="1097279" y="1845734"/>
            <a:ext cx="6454987" cy="4023360"/>
          </a:xfrm>
        </p:spPr>
        <p:txBody>
          <a:bodyPr>
            <a:normAutofit/>
          </a:bodyPr>
          <a:lstStyle/>
          <a:p>
            <a:pPr marL="0" indent="0">
              <a:buNone/>
            </a:pPr>
            <a:r>
              <a:rPr lang="en-US" dirty="0"/>
              <a:t>Goals: identify broad outcomes or aims for how you envision the program’s long-term impact</a:t>
            </a:r>
          </a:p>
          <a:p>
            <a:pPr marL="0" indent="0">
              <a:buNone/>
            </a:pPr>
            <a:r>
              <a:rPr lang="en-US" dirty="0"/>
              <a:t>Objectives: define measurable actions to help achieve the overall goals in the short- and intermediate-term</a:t>
            </a:r>
          </a:p>
          <a:p>
            <a:pPr marL="0" indent="0">
              <a:buNone/>
            </a:pPr>
            <a:r>
              <a:rPr lang="en-US" dirty="0"/>
              <a:t>How do these goals and objectives fit into the larger strategic priorities of my organization?</a:t>
            </a:r>
          </a:p>
        </p:txBody>
      </p:sp>
      <p:pic>
        <p:nvPicPr>
          <p:cNvPr id="4" name="Picture 3"/>
          <p:cNvPicPr/>
          <p:nvPr/>
        </p:nvPicPr>
        <p:blipFill rotWithShape="1">
          <a:blip r:embed="rId3"/>
          <a:srcRect t="420" r="1" b="2429"/>
          <a:stretch/>
        </p:blipFill>
        <p:spPr>
          <a:xfrm>
            <a:off x="7806519" y="1737361"/>
            <a:ext cx="4385481" cy="4595200"/>
          </a:xfrm>
          <a:prstGeom prst="rect">
            <a:avLst/>
          </a:prstGeom>
        </p:spPr>
      </p:pic>
    </p:spTree>
    <p:extLst>
      <p:ext uri="{BB962C8B-B14F-4D97-AF65-F5344CB8AC3E}">
        <p14:creationId xmlns:p14="http://schemas.microsoft.com/office/powerpoint/2010/main" val="752762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D40791F6-715D-481A-9C4A-3645AECFD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4771" y="634946"/>
            <a:ext cx="6574972" cy="1450757"/>
          </a:xfrm>
        </p:spPr>
        <p:txBody>
          <a:bodyPr>
            <a:normAutofit/>
          </a:bodyPr>
          <a:lstStyle/>
          <a:p>
            <a:r>
              <a:rPr lang="en-US" sz="4400"/>
              <a:t>Step 5: Identify stakeholders and seek buy-in</a:t>
            </a:r>
          </a:p>
        </p:txBody>
      </p:sp>
      <p:pic>
        <p:nvPicPr>
          <p:cNvPr id="4" name="Picture 3"/>
          <p:cNvPicPr/>
          <p:nvPr/>
        </p:nvPicPr>
        <p:blipFill rotWithShape="1">
          <a:blip r:embed="rId3"/>
          <a:srcRect r="1597" b="-2"/>
          <a:stretch/>
        </p:blipFill>
        <p:spPr>
          <a:xfrm>
            <a:off x="633999" y="640081"/>
            <a:ext cx="4001315" cy="5314406"/>
          </a:xfrm>
          <a:prstGeom prst="rect">
            <a:avLst/>
          </a:prstGeom>
        </p:spPr>
      </p:pic>
      <p:cxnSp>
        <p:nvCxnSpPr>
          <p:cNvPr id="7" name="Straight Connector 10">
            <a:extLst>
              <a:ext uri="{FF2B5EF4-FFF2-40B4-BE49-F238E27FC236}">
                <a16:creationId xmlns:a16="http://schemas.microsoft.com/office/drawing/2014/main" id="{740F83A4-FAC4-4867-95A5-BBFD280C7BF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4769" y="2198914"/>
            <a:ext cx="6574973" cy="3670180"/>
          </a:xfrm>
        </p:spPr>
        <p:txBody>
          <a:bodyPr>
            <a:normAutofit/>
          </a:bodyPr>
          <a:lstStyle/>
          <a:p>
            <a:r>
              <a:rPr lang="en-US"/>
              <a:t>Who could you talk to?</a:t>
            </a:r>
          </a:p>
          <a:p>
            <a:pPr lvl="1"/>
            <a:r>
              <a:rPr lang="en-US"/>
              <a:t>Older adults</a:t>
            </a:r>
          </a:p>
          <a:p>
            <a:pPr lvl="1"/>
            <a:r>
              <a:rPr lang="en-US"/>
              <a:t>Caregivers</a:t>
            </a:r>
          </a:p>
          <a:p>
            <a:pPr lvl="1"/>
            <a:r>
              <a:rPr lang="en-US"/>
              <a:t>Senior Centers/AAAs</a:t>
            </a:r>
          </a:p>
          <a:p>
            <a:pPr lvl="1"/>
            <a:r>
              <a:rPr lang="en-US"/>
              <a:t>Centers for Independent Living</a:t>
            </a:r>
          </a:p>
          <a:p>
            <a:pPr lvl="1"/>
            <a:r>
              <a:rPr lang="en-US"/>
              <a:t>YMCAs</a:t>
            </a:r>
          </a:p>
          <a:p>
            <a:pPr lvl="1"/>
            <a:r>
              <a:rPr lang="en-US"/>
              <a:t>MU and/or LU extension office</a:t>
            </a:r>
          </a:p>
          <a:p>
            <a:pPr lvl="1"/>
            <a:r>
              <a:rPr lang="en-US"/>
              <a:t>Local falls coalition</a:t>
            </a:r>
          </a:p>
          <a:p>
            <a:pPr lvl="1"/>
            <a:r>
              <a:rPr lang="en-US"/>
              <a:t>Senior tax levy board</a:t>
            </a:r>
          </a:p>
          <a:p>
            <a:pPr lvl="1"/>
            <a:r>
              <a:rPr lang="en-US"/>
              <a:t>Medical professionals</a:t>
            </a:r>
          </a:p>
          <a:p>
            <a:pPr lvl="1"/>
            <a:r>
              <a:rPr lang="en-US"/>
              <a:t>Others?</a:t>
            </a:r>
          </a:p>
          <a:p>
            <a:pPr lvl="1"/>
            <a:endParaRPr lang="en-US"/>
          </a:p>
          <a:p>
            <a:pPr lvl="1"/>
            <a:endParaRPr lang="en-US"/>
          </a:p>
        </p:txBody>
      </p:sp>
      <p:sp>
        <p:nvSpPr>
          <p:cNvPr id="8" name="Rectangle 12">
            <a:extLst>
              <a:ext uri="{FF2B5EF4-FFF2-40B4-BE49-F238E27FC236}">
                <a16:creationId xmlns:a16="http://schemas.microsoft.com/office/drawing/2014/main" id="{CADA4CA0-9A57-4FBE-A9E5-24DFC23C3F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11CBAFA-D7E0-40A7-BB94-2C05304B4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53553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180754" y="26903"/>
            <a:ext cx="5704618" cy="6831097"/>
          </a:xfrm>
          <a:prstGeom prst="rect">
            <a:avLst/>
          </a:prstGeom>
        </p:spPr>
      </p:pic>
      <p:pic>
        <p:nvPicPr>
          <p:cNvPr id="5" name="Picture 4"/>
          <p:cNvPicPr/>
          <p:nvPr/>
        </p:nvPicPr>
        <p:blipFill>
          <a:blip r:embed="rId4"/>
          <a:stretch>
            <a:fillRect/>
          </a:stretch>
        </p:blipFill>
        <p:spPr>
          <a:xfrm>
            <a:off x="5885371" y="26903"/>
            <a:ext cx="5943600" cy="4695190"/>
          </a:xfrm>
          <a:prstGeom prst="rect">
            <a:avLst/>
          </a:prstGeom>
        </p:spPr>
      </p:pic>
      <p:pic>
        <p:nvPicPr>
          <p:cNvPr id="6" name="Picture 5"/>
          <p:cNvPicPr/>
          <p:nvPr/>
        </p:nvPicPr>
        <p:blipFill>
          <a:blip r:embed="rId5"/>
          <a:stretch>
            <a:fillRect/>
          </a:stretch>
        </p:blipFill>
        <p:spPr>
          <a:xfrm>
            <a:off x="7575422" y="4459157"/>
            <a:ext cx="2563498" cy="2398843"/>
          </a:xfrm>
          <a:prstGeom prst="rect">
            <a:avLst/>
          </a:prstGeom>
        </p:spPr>
      </p:pic>
      <p:sp>
        <p:nvSpPr>
          <p:cNvPr id="3" name="TextBox 2">
            <a:extLst>
              <a:ext uri="{FF2B5EF4-FFF2-40B4-BE49-F238E27FC236}">
                <a16:creationId xmlns:a16="http://schemas.microsoft.com/office/drawing/2014/main" id="{A7FAA73E-1758-8930-82D3-A5B4AA7597EF}"/>
              </a:ext>
            </a:extLst>
          </p:cNvPr>
          <p:cNvSpPr txBox="1"/>
          <p:nvPr/>
        </p:nvSpPr>
        <p:spPr>
          <a:xfrm>
            <a:off x="10403007" y="5943937"/>
            <a:ext cx="6093724" cy="369332"/>
          </a:xfrm>
          <a:prstGeom prst="rect">
            <a:avLst/>
          </a:prstGeom>
          <a:noFill/>
        </p:spPr>
        <p:txBody>
          <a:bodyPr wrap="square">
            <a:spAutoFit/>
          </a:bodyPr>
          <a:lstStyle/>
          <a:p>
            <a:r>
              <a:rPr lang="en-US" dirty="0">
                <a:hlinkClick r:id="rId6"/>
              </a:rPr>
              <a:t>Source</a:t>
            </a:r>
            <a:endParaRPr lang="en-US" dirty="0"/>
          </a:p>
        </p:txBody>
      </p:sp>
    </p:spTree>
    <p:extLst>
      <p:ext uri="{BB962C8B-B14F-4D97-AF65-F5344CB8AC3E}">
        <p14:creationId xmlns:p14="http://schemas.microsoft.com/office/powerpoint/2010/main" val="2570821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526042" y="313481"/>
            <a:ext cx="11139916" cy="5705182"/>
          </a:xfrm>
          <a:prstGeom prst="rect">
            <a:avLst/>
          </a:prstGeom>
        </p:spPr>
      </p:pic>
    </p:spTree>
    <p:extLst>
      <p:ext uri="{BB962C8B-B14F-4D97-AF65-F5344CB8AC3E}">
        <p14:creationId xmlns:p14="http://schemas.microsoft.com/office/powerpoint/2010/main" val="168009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901905979"/>
              </p:ext>
            </p:extLst>
          </p:nvPr>
        </p:nvGraphicFramePr>
        <p:xfrm>
          <a:off x="6337224" y="6639"/>
          <a:ext cx="5854776" cy="2971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739652813"/>
              </p:ext>
            </p:extLst>
          </p:nvPr>
        </p:nvGraphicFramePr>
        <p:xfrm>
          <a:off x="0" y="2977818"/>
          <a:ext cx="5868786" cy="30914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2157649388"/>
              </p:ext>
            </p:extLst>
          </p:nvPr>
        </p:nvGraphicFramePr>
        <p:xfrm>
          <a:off x="6319861" y="2977818"/>
          <a:ext cx="5872139" cy="3091411"/>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156599" y="291899"/>
            <a:ext cx="5854775" cy="1200329"/>
          </a:xfrm>
          <a:prstGeom prst="rect">
            <a:avLst/>
          </a:prstGeom>
          <a:noFill/>
          <a:ln w="38100">
            <a:solidFill>
              <a:schemeClr val="accent2"/>
            </a:solidFill>
          </a:ln>
        </p:spPr>
        <p:txBody>
          <a:bodyPr wrap="square" rtlCol="0">
            <a:spAutoFit/>
          </a:bodyPr>
          <a:lstStyle/>
          <a:p>
            <a:pPr algn="ctr"/>
            <a:r>
              <a:rPr lang="en-US" sz="3600" dirty="0"/>
              <a:t>Why is falls prevention awareness important?</a:t>
            </a:r>
          </a:p>
        </p:txBody>
      </p:sp>
      <p:sp>
        <p:nvSpPr>
          <p:cNvPr id="8" name="TextBox 7">
            <a:extLst>
              <a:ext uri="{FF2B5EF4-FFF2-40B4-BE49-F238E27FC236}">
                <a16:creationId xmlns:a16="http://schemas.microsoft.com/office/drawing/2014/main" id="{D93346C4-EB07-5FE4-B354-1730EBB9AB11}"/>
              </a:ext>
            </a:extLst>
          </p:cNvPr>
          <p:cNvSpPr txBox="1"/>
          <p:nvPr/>
        </p:nvSpPr>
        <p:spPr>
          <a:xfrm>
            <a:off x="85305" y="1500490"/>
            <a:ext cx="5939400" cy="1477328"/>
          </a:xfrm>
          <a:prstGeom prst="rect">
            <a:avLst/>
          </a:prstGeom>
          <a:noFill/>
        </p:spPr>
        <p:txBody>
          <a:bodyPr wrap="square">
            <a:spAutoFit/>
          </a:bodyPr>
          <a:lstStyle/>
          <a:p>
            <a:pPr algn="ctr"/>
            <a:r>
              <a:rPr lang="en-US" dirty="0"/>
              <a:t>Falls are a leading cause of injury and fatality among older Missourians. By creating awareness about fall risks and providing education around fall prevention, we can take proactive steps to protect health, safety, and independence of our older adults. </a:t>
            </a:r>
          </a:p>
        </p:txBody>
      </p:sp>
    </p:spTree>
    <p:extLst>
      <p:ext uri="{BB962C8B-B14F-4D97-AF65-F5344CB8AC3E}">
        <p14:creationId xmlns:p14="http://schemas.microsoft.com/office/powerpoint/2010/main" val="1877874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73ECEC8-0F24-45B8-950F-35FC94BCEA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9485" y="634946"/>
            <a:ext cx="3690257" cy="1450757"/>
          </a:xfrm>
        </p:spPr>
        <p:txBody>
          <a:bodyPr>
            <a:normAutofit/>
          </a:bodyPr>
          <a:lstStyle/>
          <a:p>
            <a:r>
              <a:rPr lang="en-US" sz="3400"/>
              <a:t>Step 6: Begin designing the program</a:t>
            </a:r>
          </a:p>
        </p:txBody>
      </p:sp>
      <p:pic>
        <p:nvPicPr>
          <p:cNvPr id="4" name="Picture 3"/>
          <p:cNvPicPr/>
          <p:nvPr/>
        </p:nvPicPr>
        <p:blipFill rotWithShape="1">
          <a:blip r:embed="rId3"/>
          <a:srcRect r="3" b="18352"/>
          <a:stretch/>
        </p:blipFill>
        <p:spPr>
          <a:xfrm>
            <a:off x="633999" y="640081"/>
            <a:ext cx="6909801" cy="5627748"/>
          </a:xfrm>
          <a:prstGeom prst="rect">
            <a:avLst/>
          </a:prstGeom>
        </p:spPr>
      </p:pic>
      <p:cxnSp>
        <p:nvCxnSpPr>
          <p:cNvPr id="27" name="Straight Connector 26">
            <a:extLst>
              <a:ext uri="{FF2B5EF4-FFF2-40B4-BE49-F238E27FC236}">
                <a16:creationId xmlns:a16="http://schemas.microsoft.com/office/drawing/2014/main" id="{89EB8C68-FF1B-4849-867B-32D29B19F10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859485" y="2198914"/>
            <a:ext cx="3690257" cy="3670180"/>
          </a:xfrm>
        </p:spPr>
        <p:txBody>
          <a:bodyPr>
            <a:normAutofit/>
          </a:bodyPr>
          <a:lstStyle/>
          <a:p>
            <a:r>
              <a:rPr lang="en-US"/>
              <a:t>Make sure all tasks are moving toward your desired goal/outcome. It is not just about output; it is about impact. </a:t>
            </a:r>
          </a:p>
          <a:p>
            <a:endParaRPr lang="en-US"/>
          </a:p>
        </p:txBody>
      </p:sp>
      <p:sp>
        <p:nvSpPr>
          <p:cNvPr id="29" name="Rectangle 28">
            <a:extLst>
              <a:ext uri="{FF2B5EF4-FFF2-40B4-BE49-F238E27FC236}">
                <a16:creationId xmlns:a16="http://schemas.microsoft.com/office/drawing/2014/main" id="{7D417315-0A35-4882-ABD2-ABE3C89E5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8B53612E-ADB2-4457-9688-89506397AF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39051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E5D6-254F-B122-3F13-C555DFA367E5}"/>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792EAFD-A723-D7D1-865E-FD801D0EB32F}"/>
              </a:ext>
            </a:extLst>
          </p:cNvPr>
          <p:cNvSpPr>
            <a:spLocks noGrp="1"/>
          </p:cNvSpPr>
          <p:nvPr>
            <p:ph idx="1"/>
          </p:nvPr>
        </p:nvSpPr>
        <p:spPr>
          <a:xfrm>
            <a:off x="1097280" y="1845734"/>
            <a:ext cx="7716352" cy="4023360"/>
          </a:xfrm>
        </p:spPr>
        <p:txBody>
          <a:bodyPr>
            <a:normAutofit fontScale="92500" lnSpcReduction="10000"/>
          </a:bodyPr>
          <a:lstStyle/>
          <a:p>
            <a:r>
              <a:rPr lang="en-US" dirty="0"/>
              <a:t>-Data By County</a:t>
            </a:r>
          </a:p>
          <a:p>
            <a:pPr lvl="1"/>
            <a:r>
              <a:rPr lang="en-US" dirty="0">
                <a:hlinkClick r:id="rId2"/>
              </a:rPr>
              <a:t>All things Missouri</a:t>
            </a:r>
            <a:endParaRPr lang="en-US" dirty="0"/>
          </a:p>
          <a:p>
            <a:r>
              <a:rPr lang="en-US" dirty="0"/>
              <a:t>-</a:t>
            </a:r>
            <a:r>
              <a:rPr lang="en-US" dirty="0">
                <a:hlinkClick r:id="rId3"/>
              </a:rPr>
              <a:t>CDC</a:t>
            </a:r>
            <a:r>
              <a:rPr lang="en-US" dirty="0"/>
              <a:t> data falls by state</a:t>
            </a:r>
          </a:p>
          <a:p>
            <a:r>
              <a:rPr lang="en-US" dirty="0"/>
              <a:t>-</a:t>
            </a:r>
            <a:r>
              <a:rPr lang="en-US" dirty="0">
                <a:hlinkClick r:id="rId4"/>
              </a:rPr>
              <a:t>NCOA</a:t>
            </a:r>
            <a:endParaRPr lang="en-US" dirty="0"/>
          </a:p>
          <a:p>
            <a:pPr lvl="1"/>
            <a:r>
              <a:rPr lang="en-US" dirty="0">
                <a:hlinkClick r:id="rId5"/>
              </a:rPr>
              <a:t>FPAW toolkit</a:t>
            </a:r>
            <a:endParaRPr lang="en-US" dirty="0"/>
          </a:p>
          <a:p>
            <a:r>
              <a:rPr lang="en-US" sz="2000" dirty="0">
                <a:hlinkClick r:id="rId6"/>
              </a:rPr>
              <a:t>-Developing the Capacity to Support Clinical Older Adult Fall Prevention</a:t>
            </a:r>
            <a:endParaRPr lang="en-US" dirty="0"/>
          </a:p>
          <a:p>
            <a:r>
              <a:rPr lang="en-US" dirty="0"/>
              <a:t>-</a:t>
            </a:r>
            <a:r>
              <a:rPr lang="en-US" dirty="0">
                <a:hlinkClick r:id="rId7"/>
              </a:rPr>
              <a:t>OASIS Fall Prevention Virtual Event</a:t>
            </a:r>
            <a:r>
              <a:rPr lang="en-US" dirty="0"/>
              <a:t> September 20</a:t>
            </a:r>
            <a:r>
              <a:rPr lang="en-US" baseline="30000" dirty="0"/>
              <a:t>th</a:t>
            </a:r>
            <a:r>
              <a:rPr lang="en-US" dirty="0"/>
              <a:t> 12-3pm CT. </a:t>
            </a:r>
          </a:p>
          <a:p>
            <a:endParaRPr lang="en-US" dirty="0"/>
          </a:p>
          <a:p>
            <a:endParaRPr lang="en-US" dirty="0"/>
          </a:p>
          <a:p>
            <a:r>
              <a:rPr lang="en-US" dirty="0"/>
              <a:t>-To join the Missouri Fall Prevention Coalition email </a:t>
            </a:r>
            <a:r>
              <a:rPr lang="en-US" dirty="0">
                <a:hlinkClick r:id="rId8"/>
              </a:rPr>
              <a:t>preventmofalls@gmail.com</a:t>
            </a:r>
            <a:endParaRPr lang="en-US" dirty="0"/>
          </a:p>
          <a:p>
            <a:endParaRPr lang="en-US" dirty="0"/>
          </a:p>
        </p:txBody>
      </p:sp>
      <p:pic>
        <p:nvPicPr>
          <p:cNvPr id="5" name="Picture 4">
            <a:extLst>
              <a:ext uri="{FF2B5EF4-FFF2-40B4-BE49-F238E27FC236}">
                <a16:creationId xmlns:a16="http://schemas.microsoft.com/office/drawing/2014/main" id="{E04A807B-21FD-E285-8C7C-E9A7984909F7}"/>
              </a:ext>
            </a:extLst>
          </p:cNvPr>
          <p:cNvPicPr>
            <a:picLocks noChangeAspect="1"/>
          </p:cNvPicPr>
          <p:nvPr/>
        </p:nvPicPr>
        <p:blipFill>
          <a:blip r:embed="rId9"/>
          <a:stretch>
            <a:fillRect/>
          </a:stretch>
        </p:blipFill>
        <p:spPr>
          <a:xfrm>
            <a:off x="7479030" y="4114087"/>
            <a:ext cx="3676650" cy="1133475"/>
          </a:xfrm>
          <a:prstGeom prst="rect">
            <a:avLst/>
          </a:prstGeom>
        </p:spPr>
      </p:pic>
    </p:spTree>
    <p:extLst>
      <p:ext uri="{BB962C8B-B14F-4D97-AF65-F5344CB8AC3E}">
        <p14:creationId xmlns:p14="http://schemas.microsoft.com/office/powerpoint/2010/main" val="1348044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and Sharing</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221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3ECEC8-0F24-45B8-950F-35FC94BCEA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9485" y="634946"/>
            <a:ext cx="3690257" cy="1450757"/>
          </a:xfrm>
        </p:spPr>
        <p:txBody>
          <a:bodyPr>
            <a:normAutofit/>
          </a:bodyPr>
          <a:lstStyle/>
          <a:p>
            <a:r>
              <a:rPr lang="en-US"/>
              <a:t>What is a fall?</a:t>
            </a:r>
          </a:p>
        </p:txBody>
      </p:sp>
      <p:cxnSp>
        <p:nvCxnSpPr>
          <p:cNvPr id="11" name="Straight Connector 10">
            <a:extLst>
              <a:ext uri="{FF2B5EF4-FFF2-40B4-BE49-F238E27FC236}">
                <a16:creationId xmlns:a16="http://schemas.microsoft.com/office/drawing/2014/main" id="{89EB8C68-FF1B-4849-867B-32D29B19F10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859485" y="2198914"/>
            <a:ext cx="3690257" cy="3670180"/>
          </a:xfrm>
        </p:spPr>
        <p:txBody>
          <a:bodyPr>
            <a:normAutofit/>
          </a:bodyPr>
          <a:lstStyle/>
          <a:p>
            <a:r>
              <a:rPr lang="en-US"/>
              <a:t>A fall is defined as an event in which a person unintentionally comes to rest on the ground or another level. The development of the Hopkins Fall Grading Scale (HFGS) prevents ambiguous definitions of falls from being reported in clinical settings.</a:t>
            </a:r>
          </a:p>
        </p:txBody>
      </p:sp>
      <p:sp>
        <p:nvSpPr>
          <p:cNvPr id="13" name="Rectangle 12">
            <a:extLst>
              <a:ext uri="{FF2B5EF4-FFF2-40B4-BE49-F238E27FC236}">
                <a16:creationId xmlns:a16="http://schemas.microsoft.com/office/drawing/2014/main" id="{7D417315-0A35-4882-ABD2-ABE3C89E5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B53612E-ADB2-4457-9688-89506397AF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3F253021-B60D-BECF-4047-2AD0A6715637}"/>
              </a:ext>
            </a:extLst>
          </p:cNvPr>
          <p:cNvPicPr>
            <a:picLocks noChangeAspect="1"/>
          </p:cNvPicPr>
          <p:nvPr/>
        </p:nvPicPr>
        <p:blipFill>
          <a:blip r:embed="rId3"/>
          <a:stretch>
            <a:fillRect/>
          </a:stretch>
        </p:blipFill>
        <p:spPr>
          <a:xfrm>
            <a:off x="353177" y="161925"/>
            <a:ext cx="6448425" cy="6467475"/>
          </a:xfrm>
          <a:prstGeom prst="rect">
            <a:avLst/>
          </a:prstGeom>
        </p:spPr>
      </p:pic>
    </p:spTree>
    <p:extLst>
      <p:ext uri="{BB962C8B-B14F-4D97-AF65-F5344CB8AC3E}">
        <p14:creationId xmlns:p14="http://schemas.microsoft.com/office/powerpoint/2010/main" val="4132107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0859" y="778144"/>
            <a:ext cx="3401961" cy="3686015"/>
          </a:xfrm>
        </p:spPr>
        <p:txBody>
          <a:bodyPr vert="horz" lIns="91440" tIns="45720" rIns="91440" bIns="45720" rtlCol="0" anchor="b">
            <a:normAutofit/>
          </a:bodyPr>
          <a:lstStyle/>
          <a:p>
            <a:r>
              <a:rPr lang="en-US" sz="6600" dirty="0">
                <a:solidFill>
                  <a:schemeClr val="tx1">
                    <a:lumMod val="85000"/>
                    <a:lumOff val="15000"/>
                  </a:schemeClr>
                </a:solidFill>
              </a:rPr>
              <a:t>Why Prevent Falls? </a:t>
            </a:r>
          </a:p>
        </p:txBody>
      </p:sp>
      <p:sp>
        <p:nvSpPr>
          <p:cNvPr id="3" name="Content Placeholder 2"/>
          <p:cNvSpPr>
            <a:spLocks noGrp="1"/>
          </p:cNvSpPr>
          <p:nvPr>
            <p:ph idx="1"/>
          </p:nvPr>
        </p:nvSpPr>
        <p:spPr>
          <a:xfrm>
            <a:off x="8141110" y="4455621"/>
            <a:ext cx="3417990" cy="1238616"/>
          </a:xfrm>
        </p:spPr>
        <p:txBody>
          <a:bodyPr vert="horz" lIns="91440" tIns="45720" rIns="91440" bIns="45720" rtlCol="0">
            <a:normAutofit/>
          </a:bodyPr>
          <a:lstStyle/>
          <a:p>
            <a:pPr marL="0" indent="0">
              <a:buNone/>
            </a:pPr>
            <a:r>
              <a:rPr lang="en-US" cap="all" spc="200">
                <a:solidFill>
                  <a:schemeClr val="tx1">
                    <a:lumMod val="85000"/>
                    <a:lumOff val="15000"/>
                  </a:schemeClr>
                </a:solidFill>
                <a:latin typeface="+mj-lt"/>
              </a:rPr>
              <a:t>One Fall can start a cycle that leads to more falls</a:t>
            </a:r>
          </a:p>
        </p:txBody>
      </p:sp>
      <p:pic>
        <p:nvPicPr>
          <p:cNvPr id="5" name="Picture 4"/>
          <p:cNvPicPr/>
          <p:nvPr/>
        </p:nvPicPr>
        <p:blipFill>
          <a:blip r:embed="rId3"/>
          <a:stretch>
            <a:fillRect/>
          </a:stretch>
        </p:blipFill>
        <p:spPr>
          <a:xfrm>
            <a:off x="633999" y="778144"/>
            <a:ext cx="6912217" cy="4778030"/>
          </a:xfrm>
          <a:prstGeom prst="rect">
            <a:avLst/>
          </a:prstGeom>
        </p:spPr>
      </p:pic>
    </p:spTree>
    <p:extLst>
      <p:ext uri="{BB962C8B-B14F-4D97-AF65-F5344CB8AC3E}">
        <p14:creationId xmlns:p14="http://schemas.microsoft.com/office/powerpoint/2010/main" val="167455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49" y="4265582"/>
            <a:ext cx="11905901" cy="2098842"/>
          </a:xfrm>
        </p:spPr>
        <p:txBody>
          <a:bodyPr>
            <a:normAutofit fontScale="90000"/>
          </a:bodyPr>
          <a:lstStyle/>
          <a:p>
            <a:r>
              <a:rPr lang="en-US"/>
              <a:t>How can I Make a Difference? </a:t>
            </a:r>
          </a:p>
        </p:txBody>
      </p:sp>
      <p:graphicFrame>
        <p:nvGraphicFramePr>
          <p:cNvPr id="5" name="Text Placeholder 2">
            <a:extLst>
              <a:ext uri="{FF2B5EF4-FFF2-40B4-BE49-F238E27FC236}">
                <a16:creationId xmlns:a16="http://schemas.microsoft.com/office/drawing/2014/main" id="{78891A08-9345-159F-42FB-5739CD63D1A4}"/>
              </a:ext>
            </a:extLst>
          </p:cNvPr>
          <p:cNvGraphicFramePr/>
          <p:nvPr>
            <p:extLst>
              <p:ext uri="{D42A27DB-BD31-4B8C-83A1-F6EECF244321}">
                <p14:modId xmlns:p14="http://schemas.microsoft.com/office/powerpoint/2010/main" val="1869318430"/>
              </p:ext>
            </p:extLst>
          </p:nvPr>
        </p:nvGraphicFramePr>
        <p:xfrm>
          <a:off x="448370" y="493576"/>
          <a:ext cx="8596668" cy="3051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6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73ECEC8-0F24-45B8-950F-35FC94BCEA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rotWithShape="1">
          <a:blip r:embed="rId3"/>
          <a:srcRect r="-1" b="32318"/>
          <a:stretch/>
        </p:blipFill>
        <p:spPr>
          <a:xfrm>
            <a:off x="-1" y="0"/>
            <a:ext cx="7859485" cy="6334316"/>
          </a:xfrm>
          <a:prstGeom prst="rect">
            <a:avLst/>
          </a:prstGeom>
        </p:spPr>
      </p:pic>
      <p:cxnSp>
        <p:nvCxnSpPr>
          <p:cNvPr id="7" name="Straight Connector 10">
            <a:extLst>
              <a:ext uri="{FF2B5EF4-FFF2-40B4-BE49-F238E27FC236}">
                <a16:creationId xmlns:a16="http://schemas.microsoft.com/office/drawing/2014/main" id="{89EB8C68-FF1B-4849-867B-32D29B19F10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892143" y="2206936"/>
            <a:ext cx="3690257" cy="3670180"/>
          </a:xfrm>
        </p:spPr>
        <p:txBody>
          <a:bodyPr>
            <a:normAutofit/>
          </a:bodyPr>
          <a:lstStyle/>
          <a:p>
            <a:r>
              <a:rPr lang="en-US" dirty="0"/>
              <a:t>What fall risk factors might you address with a community program?</a:t>
            </a:r>
          </a:p>
          <a:p>
            <a:r>
              <a:rPr lang="en-US" dirty="0"/>
              <a:t>What community partners can help you make an impact?</a:t>
            </a:r>
          </a:p>
          <a:p>
            <a:r>
              <a:rPr lang="en-US" dirty="0"/>
              <a:t>What existing programs can you build on or work with?</a:t>
            </a:r>
          </a:p>
          <a:p>
            <a:r>
              <a:rPr lang="en-US" dirty="0"/>
              <a:t>What steps could you take today to work toward decreasing falls in your community?</a:t>
            </a:r>
          </a:p>
        </p:txBody>
      </p:sp>
      <p:sp>
        <p:nvSpPr>
          <p:cNvPr id="8" name="Rectangle 12">
            <a:extLst>
              <a:ext uri="{FF2B5EF4-FFF2-40B4-BE49-F238E27FC236}">
                <a16:creationId xmlns:a16="http://schemas.microsoft.com/office/drawing/2014/main" id="{7D417315-0A35-4882-ABD2-ABE3C89E5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B53612E-ADB2-4457-9688-89506397AF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22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Small—Awareness &amp; Education</a:t>
            </a:r>
          </a:p>
        </p:txBody>
      </p:sp>
      <p:graphicFrame>
        <p:nvGraphicFramePr>
          <p:cNvPr id="5" name="Content Placeholder 2">
            <a:extLst>
              <a:ext uri="{FF2B5EF4-FFF2-40B4-BE49-F238E27FC236}">
                <a16:creationId xmlns:a16="http://schemas.microsoft.com/office/drawing/2014/main" id="{D34C008F-EC2F-E4A3-53E0-BD4614D6D351}"/>
              </a:ext>
            </a:extLst>
          </p:cNvPr>
          <p:cNvGraphicFramePr>
            <a:graphicFrameLocks noGrp="1"/>
          </p:cNvGraphicFramePr>
          <p:nvPr>
            <p:ph idx="1"/>
            <p:extLst>
              <p:ext uri="{D42A27DB-BD31-4B8C-83A1-F6EECF244321}">
                <p14:modId xmlns:p14="http://schemas.microsoft.com/office/powerpoint/2010/main" val="146584066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7279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Medium-Programming</a:t>
            </a:r>
          </a:p>
        </p:txBody>
      </p:sp>
      <p:graphicFrame>
        <p:nvGraphicFramePr>
          <p:cNvPr id="16" name="Content Placeholder 2">
            <a:extLst>
              <a:ext uri="{FF2B5EF4-FFF2-40B4-BE49-F238E27FC236}">
                <a16:creationId xmlns:a16="http://schemas.microsoft.com/office/drawing/2014/main" id="{ED3208F1-EA38-7F3E-3F86-E6BD434CB8E7}"/>
              </a:ext>
            </a:extLst>
          </p:cNvPr>
          <p:cNvGraphicFramePr>
            <a:graphicFrameLocks/>
          </p:cNvGraphicFramePr>
          <p:nvPr>
            <p:extLst>
              <p:ext uri="{D42A27DB-BD31-4B8C-83A1-F6EECF244321}">
                <p14:modId xmlns:p14="http://schemas.microsoft.com/office/powerpoint/2010/main" val="3405782094"/>
              </p:ext>
            </p:extLst>
          </p:nvPr>
        </p:nvGraphicFramePr>
        <p:xfrm>
          <a:off x="1097280" y="1909528"/>
          <a:ext cx="10630431" cy="4087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2210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A54693-F04C-C528-4BA7-797B17649C51}"/>
              </a:ext>
            </a:extLst>
          </p:cNvPr>
          <p:cNvSpPr>
            <a:spLocks noGrp="1"/>
          </p:cNvSpPr>
          <p:nvPr>
            <p:ph type="title"/>
          </p:nvPr>
        </p:nvSpPr>
        <p:spPr/>
        <p:txBody>
          <a:bodyPr vert="horz" lIns="91440" tIns="45720" rIns="91440" bIns="45720" rtlCol="0" anchor="b">
            <a:normAutofit/>
          </a:bodyPr>
          <a:lstStyle/>
          <a:p>
            <a:r>
              <a:rPr lang="en-US" sz="4400" dirty="0"/>
              <a:t>Current Healthy Aging Programs and Services </a:t>
            </a:r>
          </a:p>
        </p:txBody>
      </p:sp>
      <p:pic>
        <p:nvPicPr>
          <p:cNvPr id="10" name="Content Placeholder 9" descr="A logo for a university of missouri&#10;&#10;Description automatically generated">
            <a:extLst>
              <a:ext uri="{FF2B5EF4-FFF2-40B4-BE49-F238E27FC236}">
                <a16:creationId xmlns:a16="http://schemas.microsoft.com/office/drawing/2014/main" id="{4ED61A10-26A9-5722-EC36-B5583F037F91}"/>
              </a:ext>
            </a:extLst>
          </p:cNvPr>
          <p:cNvPicPr>
            <a:picLocks noGrp="1" noChangeAspect="1"/>
          </p:cNvPicPr>
          <p:nvPr>
            <p:ph idx="1"/>
          </p:nvPr>
        </p:nvPicPr>
        <p:blipFill>
          <a:blip r:embed="rId3"/>
          <a:stretch>
            <a:fillRect/>
          </a:stretch>
        </p:blipFill>
        <p:spPr>
          <a:xfrm>
            <a:off x="207022" y="2057997"/>
            <a:ext cx="1650161" cy="1002472"/>
          </a:xfrm>
          <a:prstGeom prst="rect">
            <a:avLst/>
          </a:prstGeom>
        </p:spPr>
      </p:pic>
      <p:sp>
        <p:nvSpPr>
          <p:cNvPr id="5" name="TextBox 4">
            <a:extLst>
              <a:ext uri="{FF2B5EF4-FFF2-40B4-BE49-F238E27FC236}">
                <a16:creationId xmlns:a16="http://schemas.microsoft.com/office/drawing/2014/main" id="{40AE2164-34EC-9B68-B7AE-BFC9BE4E7FC0}"/>
              </a:ext>
            </a:extLst>
          </p:cNvPr>
          <p:cNvSpPr txBox="1"/>
          <p:nvPr/>
        </p:nvSpPr>
        <p:spPr>
          <a:xfrm>
            <a:off x="3821621" y="1824542"/>
            <a:ext cx="3521122" cy="4009157"/>
          </a:xfrm>
          <a:prstGeom prst="rect">
            <a:avLst/>
          </a:prstGeom>
        </p:spPr>
        <p:txBody>
          <a:bodyPr vert="horz" lIns="0" tIns="45720" rIns="0" bIns="45720" rtlCol="0">
            <a:noAutofit/>
          </a:bodyPr>
          <a:lstStyle/>
          <a:p>
            <a:pPr marR="0" defTabSz="914400">
              <a:lnSpc>
                <a:spcPct val="90000"/>
              </a:lnSpc>
              <a:spcAft>
                <a:spcPts val="600"/>
              </a:spcAft>
              <a:buClr>
                <a:schemeClr val="accent1"/>
              </a:buClr>
              <a:buFont typeface="Calibri" panose="020F0502020204030204" pitchFamily="34" charset="0"/>
            </a:pPr>
            <a:r>
              <a:rPr lang="en-US" sz="1400" u="sng" dirty="0">
                <a:solidFill>
                  <a:schemeClr val="tx1">
                    <a:lumMod val="75000"/>
                    <a:lumOff val="25000"/>
                  </a:schemeClr>
                </a:solidFill>
                <a:effectLst/>
              </a:rPr>
              <a:t>Programs</a:t>
            </a:r>
          </a:p>
          <a:p>
            <a:pPr marR="0"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effectLst/>
              </a:rPr>
              <a:t>Boost Your Brain and Memory</a:t>
            </a:r>
            <a:endParaRPr lang="en-US" sz="1400" dirty="0">
              <a:solidFill>
                <a:schemeClr val="tx1">
                  <a:lumMod val="75000"/>
                  <a:lumOff val="25000"/>
                </a:schemeClr>
              </a:solidFill>
            </a:endParaRPr>
          </a:p>
          <a:p>
            <a:pPr marR="0"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effectLst/>
              </a:rPr>
              <a:t>WITS Workout</a:t>
            </a:r>
          </a:p>
          <a:p>
            <a:pPr marR="0"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effectLst/>
              </a:rPr>
              <a:t>Stay Strong, Stay Healthy</a:t>
            </a:r>
          </a:p>
          <a:p>
            <a:pPr marR="0"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effectLst/>
              </a:rPr>
              <a:t>A Matter of Balance</a:t>
            </a:r>
          </a:p>
          <a:p>
            <a:pPr marR="0"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effectLst/>
              </a:rPr>
              <a:t>Chronic Disease Self-Management</a:t>
            </a:r>
          </a:p>
          <a:p>
            <a:pPr marR="0"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effectLst/>
              </a:rPr>
              <a:t>Tai Chi for Arthritis and Fall Prevention</a:t>
            </a:r>
          </a:p>
          <a:p>
            <a:pPr marR="0"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effectLst/>
              </a:rPr>
              <a:t>Eat Smart, Live Strong (SNAP-Ed programming, if income eligible)</a:t>
            </a:r>
          </a:p>
          <a:p>
            <a:pPr marR="0"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effectLst/>
              </a:rPr>
              <a:t>Walk with Ease</a:t>
            </a:r>
          </a:p>
          <a:p>
            <a:pPr marR="0"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effectLst/>
              </a:rPr>
              <a:t>Mental Health First Aid for Older Adults </a:t>
            </a:r>
          </a:p>
          <a:p>
            <a:pPr marR="0"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effectLst/>
              </a:rPr>
              <a:t>Keep Your Keys</a:t>
            </a:r>
          </a:p>
          <a:p>
            <a:pPr marR="0"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effectLst/>
              </a:rPr>
              <a:t>Alzheimer’s 101</a:t>
            </a:r>
          </a:p>
          <a:p>
            <a:pPr marR="0"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effectLst/>
              </a:rPr>
              <a:t>Understanding Alzheimer’s and Dementia</a:t>
            </a:r>
          </a:p>
          <a:p>
            <a:pPr marR="0"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effectLst/>
              </a:rPr>
              <a:t>10 Warning Signs of Alzheimer’s</a:t>
            </a:r>
          </a:p>
          <a:p>
            <a:pPr marR="0"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rPr>
              <a:t>Aging Mastery</a:t>
            </a:r>
          </a:p>
          <a:p>
            <a:pPr marR="0" defTabSz="914400">
              <a:lnSpc>
                <a:spcPct val="90000"/>
              </a:lnSpc>
              <a:spcAft>
                <a:spcPts val="600"/>
              </a:spcAft>
              <a:buClr>
                <a:schemeClr val="accent1"/>
              </a:buClr>
              <a:buFont typeface="Calibri" panose="020F0502020204030204" pitchFamily="34" charset="0"/>
            </a:pPr>
            <a:r>
              <a:rPr lang="en-US" sz="1400" dirty="0">
                <a:solidFill>
                  <a:schemeClr val="tx1">
                    <a:lumMod val="75000"/>
                    <a:lumOff val="25000"/>
                  </a:schemeClr>
                </a:solidFill>
                <a:effectLst/>
              </a:rPr>
              <a:t>CAPABLE</a:t>
            </a:r>
          </a:p>
          <a:p>
            <a:pPr marL="0" marR="0" defTabSz="914400">
              <a:lnSpc>
                <a:spcPct val="90000"/>
              </a:lnSpc>
              <a:spcBef>
                <a:spcPts val="0"/>
              </a:spcBef>
              <a:spcAft>
                <a:spcPts val="600"/>
              </a:spcAft>
              <a:buClr>
                <a:schemeClr val="accent1"/>
              </a:buClr>
              <a:buFont typeface="Calibri" panose="020F0502020204030204" pitchFamily="34" charset="0"/>
            </a:pPr>
            <a:r>
              <a:rPr lang="en-US" sz="1400" dirty="0">
                <a:solidFill>
                  <a:schemeClr val="tx1">
                    <a:lumMod val="75000"/>
                    <a:lumOff val="25000"/>
                  </a:schemeClr>
                </a:solidFill>
                <a:effectLst/>
              </a:rPr>
              <a:t> </a:t>
            </a:r>
          </a:p>
          <a:p>
            <a:pPr marL="0" marR="0" defTabSz="914400">
              <a:lnSpc>
                <a:spcPct val="90000"/>
              </a:lnSpc>
              <a:spcBef>
                <a:spcPts val="0"/>
              </a:spcBef>
              <a:spcAft>
                <a:spcPts val="600"/>
              </a:spcAft>
              <a:buClr>
                <a:schemeClr val="accent1"/>
              </a:buClr>
              <a:buFont typeface="Calibri" panose="020F0502020204030204" pitchFamily="34" charset="0"/>
            </a:pPr>
            <a:endParaRPr lang="en-US" sz="1400" dirty="0">
              <a:solidFill>
                <a:schemeClr val="tx1">
                  <a:lumMod val="75000"/>
                  <a:lumOff val="25000"/>
                </a:schemeClr>
              </a:solidFill>
              <a:effectLst/>
            </a:endParaRPr>
          </a:p>
        </p:txBody>
      </p:sp>
      <p:sp>
        <p:nvSpPr>
          <p:cNvPr id="16" name="TextBox 15">
            <a:extLst>
              <a:ext uri="{FF2B5EF4-FFF2-40B4-BE49-F238E27FC236}">
                <a16:creationId xmlns:a16="http://schemas.microsoft.com/office/drawing/2014/main" id="{7B4C8D5F-3B3E-F0FB-4BB9-27CE81926DE6}"/>
              </a:ext>
            </a:extLst>
          </p:cNvPr>
          <p:cNvSpPr txBox="1"/>
          <p:nvPr/>
        </p:nvSpPr>
        <p:spPr>
          <a:xfrm>
            <a:off x="8243248" y="1961555"/>
            <a:ext cx="3084394" cy="2394502"/>
          </a:xfrm>
          <a:prstGeom prst="rect">
            <a:avLst/>
          </a:prstGeom>
          <a:noFill/>
        </p:spPr>
        <p:txBody>
          <a:bodyPr wrap="square">
            <a:spAutoFit/>
          </a:bodyPr>
          <a:lstStyle/>
          <a:p>
            <a:pPr marL="0" marR="0" defTabSz="914400">
              <a:lnSpc>
                <a:spcPct val="90000"/>
              </a:lnSpc>
              <a:spcBef>
                <a:spcPts val="0"/>
              </a:spcBef>
              <a:spcAft>
                <a:spcPts val="600"/>
              </a:spcAft>
              <a:buClr>
                <a:schemeClr val="accent1"/>
              </a:buClr>
              <a:buFont typeface="Calibri" panose="020F0502020204030204" pitchFamily="34" charset="0"/>
            </a:pPr>
            <a:r>
              <a:rPr lang="en-US" sz="1600" u="sng" dirty="0">
                <a:solidFill>
                  <a:schemeClr val="tx1">
                    <a:lumMod val="75000"/>
                    <a:lumOff val="25000"/>
                  </a:schemeClr>
                </a:solidFill>
                <a:effectLst/>
              </a:rPr>
              <a:t>Fitness Assessments </a:t>
            </a:r>
          </a:p>
          <a:p>
            <a:pPr marL="0" marR="0" defTabSz="914400">
              <a:lnSpc>
                <a:spcPct val="90000"/>
              </a:lnSpc>
              <a:spcBef>
                <a:spcPts val="0"/>
              </a:spcBef>
              <a:spcAft>
                <a:spcPts val="600"/>
              </a:spcAft>
              <a:buClr>
                <a:schemeClr val="accent1"/>
              </a:buClr>
              <a:buFont typeface="Calibri" panose="020F0502020204030204" pitchFamily="34" charset="0"/>
            </a:pPr>
            <a:r>
              <a:rPr lang="en-US" sz="1600" dirty="0">
                <a:solidFill>
                  <a:schemeClr val="tx1">
                    <a:lumMod val="75000"/>
                    <a:lumOff val="25000"/>
                  </a:schemeClr>
                </a:solidFill>
                <a:effectLst/>
              </a:rPr>
              <a:t>-6 stage or 4 stage balance tests (measures static balance)</a:t>
            </a:r>
          </a:p>
          <a:p>
            <a:pPr marL="0" marR="0" defTabSz="914400">
              <a:lnSpc>
                <a:spcPct val="90000"/>
              </a:lnSpc>
              <a:spcBef>
                <a:spcPts val="0"/>
              </a:spcBef>
              <a:spcAft>
                <a:spcPts val="600"/>
              </a:spcAft>
              <a:buClr>
                <a:schemeClr val="accent1"/>
              </a:buClr>
              <a:buFont typeface="Calibri" panose="020F0502020204030204" pitchFamily="34" charset="0"/>
            </a:pPr>
            <a:r>
              <a:rPr lang="en-US" sz="1600" dirty="0">
                <a:solidFill>
                  <a:schemeClr val="tx1">
                    <a:lumMod val="75000"/>
                    <a:lumOff val="25000"/>
                  </a:schemeClr>
                </a:solidFill>
                <a:effectLst/>
              </a:rPr>
              <a:t>-TUG 10 ft up and go (measures dynamic balance and agility)</a:t>
            </a:r>
          </a:p>
          <a:p>
            <a:pPr marL="0" marR="0" defTabSz="914400">
              <a:lnSpc>
                <a:spcPct val="90000"/>
              </a:lnSpc>
              <a:spcBef>
                <a:spcPts val="0"/>
              </a:spcBef>
              <a:spcAft>
                <a:spcPts val="600"/>
              </a:spcAft>
              <a:buClr>
                <a:schemeClr val="accent1"/>
              </a:buClr>
              <a:buFont typeface="Calibri" panose="020F0502020204030204" pitchFamily="34" charset="0"/>
            </a:pPr>
            <a:r>
              <a:rPr lang="en-US" sz="1600" dirty="0">
                <a:solidFill>
                  <a:schemeClr val="tx1">
                    <a:lumMod val="75000"/>
                    <a:lumOff val="25000"/>
                  </a:schemeClr>
                </a:solidFill>
                <a:effectLst/>
              </a:rPr>
              <a:t>-30 second sit to stand (measures strength, endurance)</a:t>
            </a:r>
          </a:p>
          <a:p>
            <a:pPr marL="0" marR="0" defTabSz="914400">
              <a:lnSpc>
                <a:spcPct val="90000"/>
              </a:lnSpc>
              <a:spcBef>
                <a:spcPts val="0"/>
              </a:spcBef>
              <a:spcAft>
                <a:spcPts val="600"/>
              </a:spcAft>
              <a:buClr>
                <a:schemeClr val="accent1"/>
              </a:buClr>
              <a:buFont typeface="Calibri" panose="020F0502020204030204" pitchFamily="34" charset="0"/>
            </a:pPr>
            <a:r>
              <a:rPr lang="en-US" sz="1600" dirty="0">
                <a:solidFill>
                  <a:schemeClr val="tx1">
                    <a:lumMod val="75000"/>
                    <a:lumOff val="25000"/>
                  </a:schemeClr>
                </a:solidFill>
                <a:effectLst/>
              </a:rPr>
              <a:t>-Back scratch and sit and reach (lower and upper body flexibility)</a:t>
            </a:r>
            <a:endParaRPr lang="en-US" sz="1600" dirty="0"/>
          </a:p>
        </p:txBody>
      </p:sp>
      <p:pic>
        <p:nvPicPr>
          <p:cNvPr id="18" name="Picture 17">
            <a:extLst>
              <a:ext uri="{FF2B5EF4-FFF2-40B4-BE49-F238E27FC236}">
                <a16:creationId xmlns:a16="http://schemas.microsoft.com/office/drawing/2014/main" id="{91743566-C269-34C1-2475-6F8DBFF03155}"/>
              </a:ext>
            </a:extLst>
          </p:cNvPr>
          <p:cNvPicPr>
            <a:picLocks noChangeAspect="1"/>
          </p:cNvPicPr>
          <p:nvPr/>
        </p:nvPicPr>
        <p:blipFill>
          <a:blip r:embed="rId4"/>
          <a:stretch>
            <a:fillRect/>
          </a:stretch>
        </p:blipFill>
        <p:spPr>
          <a:xfrm>
            <a:off x="207022" y="5941181"/>
            <a:ext cx="2791869" cy="290254"/>
          </a:xfrm>
          <a:prstGeom prst="rect">
            <a:avLst/>
          </a:prstGeom>
        </p:spPr>
      </p:pic>
      <p:pic>
        <p:nvPicPr>
          <p:cNvPr id="20" name="Picture 19">
            <a:extLst>
              <a:ext uri="{FF2B5EF4-FFF2-40B4-BE49-F238E27FC236}">
                <a16:creationId xmlns:a16="http://schemas.microsoft.com/office/drawing/2014/main" id="{64E6305D-4DD1-8433-29CC-A102C5288246}"/>
              </a:ext>
            </a:extLst>
          </p:cNvPr>
          <p:cNvPicPr>
            <a:picLocks noChangeAspect="1"/>
          </p:cNvPicPr>
          <p:nvPr/>
        </p:nvPicPr>
        <p:blipFill>
          <a:blip r:embed="rId5"/>
          <a:stretch>
            <a:fillRect/>
          </a:stretch>
        </p:blipFill>
        <p:spPr>
          <a:xfrm>
            <a:off x="49530" y="3813218"/>
            <a:ext cx="2095500" cy="704850"/>
          </a:xfrm>
          <a:prstGeom prst="rect">
            <a:avLst/>
          </a:prstGeom>
        </p:spPr>
      </p:pic>
      <p:pic>
        <p:nvPicPr>
          <p:cNvPr id="21" name="Picture 20">
            <a:extLst>
              <a:ext uri="{FF2B5EF4-FFF2-40B4-BE49-F238E27FC236}">
                <a16:creationId xmlns:a16="http://schemas.microsoft.com/office/drawing/2014/main" id="{18D0F42B-F346-7A47-9B9B-5EDB1BAB165B}"/>
              </a:ext>
            </a:extLst>
          </p:cNvPr>
          <p:cNvPicPr>
            <a:picLocks noChangeAspect="1"/>
          </p:cNvPicPr>
          <p:nvPr/>
        </p:nvPicPr>
        <p:blipFill>
          <a:blip r:embed="rId6"/>
          <a:stretch>
            <a:fillRect/>
          </a:stretch>
        </p:blipFill>
        <p:spPr>
          <a:xfrm>
            <a:off x="1653559" y="3100282"/>
            <a:ext cx="1876147" cy="712936"/>
          </a:xfrm>
          <a:prstGeom prst="rect">
            <a:avLst/>
          </a:prstGeom>
        </p:spPr>
      </p:pic>
      <p:pic>
        <p:nvPicPr>
          <p:cNvPr id="22" name="Picture 21">
            <a:extLst>
              <a:ext uri="{FF2B5EF4-FFF2-40B4-BE49-F238E27FC236}">
                <a16:creationId xmlns:a16="http://schemas.microsoft.com/office/drawing/2014/main" id="{DEC773F9-F492-2634-B4A2-C6686F3CDCE4}"/>
              </a:ext>
            </a:extLst>
          </p:cNvPr>
          <p:cNvPicPr>
            <a:picLocks noChangeAspect="1"/>
          </p:cNvPicPr>
          <p:nvPr/>
        </p:nvPicPr>
        <p:blipFill>
          <a:blip r:embed="rId7"/>
          <a:stretch>
            <a:fillRect/>
          </a:stretch>
        </p:blipFill>
        <p:spPr>
          <a:xfrm>
            <a:off x="2051113" y="4515556"/>
            <a:ext cx="1478593" cy="715448"/>
          </a:xfrm>
          <a:prstGeom prst="rect">
            <a:avLst/>
          </a:prstGeom>
        </p:spPr>
      </p:pic>
      <p:pic>
        <p:nvPicPr>
          <p:cNvPr id="24" name="Picture 23">
            <a:extLst>
              <a:ext uri="{FF2B5EF4-FFF2-40B4-BE49-F238E27FC236}">
                <a16:creationId xmlns:a16="http://schemas.microsoft.com/office/drawing/2014/main" id="{088A128B-29BB-ACCA-0929-9E17DBE166E7}"/>
              </a:ext>
            </a:extLst>
          </p:cNvPr>
          <p:cNvPicPr>
            <a:picLocks noChangeAspect="1"/>
          </p:cNvPicPr>
          <p:nvPr/>
        </p:nvPicPr>
        <p:blipFill>
          <a:blip r:embed="rId8"/>
          <a:stretch>
            <a:fillRect/>
          </a:stretch>
        </p:blipFill>
        <p:spPr>
          <a:xfrm>
            <a:off x="805332" y="4553249"/>
            <a:ext cx="1245781" cy="1245781"/>
          </a:xfrm>
          <a:prstGeom prst="rect">
            <a:avLst/>
          </a:prstGeom>
        </p:spPr>
      </p:pic>
      <p:sp>
        <p:nvSpPr>
          <p:cNvPr id="25" name="TextBox 24">
            <a:extLst>
              <a:ext uri="{FF2B5EF4-FFF2-40B4-BE49-F238E27FC236}">
                <a16:creationId xmlns:a16="http://schemas.microsoft.com/office/drawing/2014/main" id="{0FC334CA-B075-E299-7ED9-3F90C0FA95DB}"/>
              </a:ext>
            </a:extLst>
          </p:cNvPr>
          <p:cNvSpPr txBox="1"/>
          <p:nvPr/>
        </p:nvSpPr>
        <p:spPr>
          <a:xfrm>
            <a:off x="7908758" y="5231004"/>
            <a:ext cx="1397927" cy="369332"/>
          </a:xfrm>
          <a:prstGeom prst="rect">
            <a:avLst/>
          </a:prstGeom>
          <a:noFill/>
        </p:spPr>
        <p:txBody>
          <a:bodyPr wrap="square" rtlCol="0">
            <a:spAutoFit/>
          </a:bodyPr>
          <a:lstStyle/>
          <a:p>
            <a:r>
              <a:rPr lang="en-US" dirty="0">
                <a:solidFill>
                  <a:srgbClr val="FF0000"/>
                </a:solidFill>
              </a:rPr>
              <a:t>Others? </a:t>
            </a:r>
          </a:p>
        </p:txBody>
      </p:sp>
    </p:spTree>
    <p:extLst>
      <p:ext uri="{BB962C8B-B14F-4D97-AF65-F5344CB8AC3E}">
        <p14:creationId xmlns:p14="http://schemas.microsoft.com/office/powerpoint/2010/main" val="357078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8685</TotalTime>
  <Words>1395</Words>
  <Application>Microsoft Office PowerPoint</Application>
  <PresentationFormat>Widescreen</PresentationFormat>
  <Paragraphs>181</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Calibri Light</vt:lpstr>
      <vt:lpstr>Google Sans</vt:lpstr>
      <vt:lpstr>open sans</vt:lpstr>
      <vt:lpstr>Retrospect</vt:lpstr>
      <vt:lpstr>How to Bring Fall Prevention Awareness to your Community</vt:lpstr>
      <vt:lpstr>PowerPoint Presentation</vt:lpstr>
      <vt:lpstr>What is a fall?</vt:lpstr>
      <vt:lpstr>Why Prevent Falls? </vt:lpstr>
      <vt:lpstr>How can I Make a Difference? </vt:lpstr>
      <vt:lpstr>PowerPoint Presentation</vt:lpstr>
      <vt:lpstr>Small—Awareness &amp; Education</vt:lpstr>
      <vt:lpstr>Medium-Programming</vt:lpstr>
      <vt:lpstr>Current Healthy Aging Programs and Services </vt:lpstr>
      <vt:lpstr>Large: Partnerships</vt:lpstr>
      <vt:lpstr>Planning</vt:lpstr>
      <vt:lpstr>Six Steps to Starting a Program/Coalition</vt:lpstr>
      <vt:lpstr>Step 1: Assess community needs and context</vt:lpstr>
      <vt:lpstr>Step 2: Identify a population of focus</vt:lpstr>
      <vt:lpstr>Step 3: Assess existing cycles of care</vt:lpstr>
      <vt:lpstr>Step 4: Set Goals and Objectives</vt:lpstr>
      <vt:lpstr>Step 5: Identify stakeholders and seek buy-in</vt:lpstr>
      <vt:lpstr>PowerPoint Presentation</vt:lpstr>
      <vt:lpstr>PowerPoint Presentation</vt:lpstr>
      <vt:lpstr>Step 6: Begin designing the program</vt:lpstr>
      <vt:lpstr>Resources</vt:lpstr>
      <vt:lpstr>Discussion and Sharing</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Bring Fall Prevention Awareness to your Community</dc:title>
  <dc:creator>Mcleod, Jordanna</dc:creator>
  <cp:lastModifiedBy>Clark, Jody</cp:lastModifiedBy>
  <cp:revision>20</cp:revision>
  <dcterms:created xsi:type="dcterms:W3CDTF">2023-05-03T14:54:00Z</dcterms:created>
  <dcterms:modified xsi:type="dcterms:W3CDTF">2023-09-05T20:04:52Z</dcterms:modified>
</cp:coreProperties>
</file>