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2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3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3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2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4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1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0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8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60D4-4451-4CD1-A8C8-0615D862406B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4B08-4AF4-4937-996A-1B3B01BF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Testing Blood Sugar with a Glucose Monitor</a:t>
            </a:r>
            <a:endParaRPr lang="en-US" sz="6600" dirty="0"/>
          </a:p>
        </p:txBody>
      </p:sp>
      <p:pic>
        <p:nvPicPr>
          <p:cNvPr id="6146" name="Picture 2" descr="C:\Users\kpark\AppData\Local\Microsoft\Windows\Temporary Internet Files\Content.IE5\7BEV0L9H\MP9004223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96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524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solidFill>
                  <a:schemeClr val="bg1">
                    <a:lumMod val="50000"/>
                  </a:schemeClr>
                </a:solidFill>
              </a:rPr>
              <a:t>Insulin Pen Administration</a:t>
            </a:r>
            <a:endParaRPr lang="en-US" sz="6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0" name="Picture 6" descr="Image result for insulin 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89846"/>
            <a:ext cx="3276600" cy="252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46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Glucagon</a:t>
            </a:r>
            <a:endParaRPr lang="en-US" sz="6600" dirty="0"/>
          </a:p>
        </p:txBody>
      </p:sp>
      <p:pic>
        <p:nvPicPr>
          <p:cNvPr id="5125" name="Picture 5" descr="C:\Users\kpark\AppData\Local\Microsoft\Windows\Temporary Internet Files\Content.IE5\S142VFHT\MP90030925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509" y="1371600"/>
            <a:ext cx="3657600" cy="239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24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Drawing up insulin by syringe</a:t>
            </a:r>
            <a:endParaRPr lang="en-US" sz="6600" dirty="0"/>
          </a:p>
        </p:txBody>
      </p:sp>
      <p:pic>
        <p:nvPicPr>
          <p:cNvPr id="4098" name="Picture 2" descr="C:\Users\kpark\AppData\Local\Microsoft\Windows\Temporary Internet Files\Content.IE5\49QZCT5C\MC90031978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972562"/>
            <a:ext cx="2203247" cy="240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92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Calculating Carbs</a:t>
            </a:r>
            <a:endParaRPr lang="en-US" sz="6600" dirty="0"/>
          </a:p>
        </p:txBody>
      </p:sp>
      <p:pic>
        <p:nvPicPr>
          <p:cNvPr id="1028" name="Picture 4" descr="C:\Users\kpark\AppData\Local\Microsoft\Windows\Temporary Internet Files\Content.IE5\I4DAFF4L\MC9000483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870548"/>
            <a:ext cx="2438400" cy="232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18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</dc:creator>
  <cp:lastModifiedBy>Parkway Schools</cp:lastModifiedBy>
  <cp:revision>4</cp:revision>
  <dcterms:created xsi:type="dcterms:W3CDTF">2014-02-17T18:08:10Z</dcterms:created>
  <dcterms:modified xsi:type="dcterms:W3CDTF">2015-09-16T12:47:35Z</dcterms:modified>
</cp:coreProperties>
</file>