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7"/>
  </p:notesMasterIdLst>
  <p:sldIdLst>
    <p:sldId id="306" r:id="rId6"/>
    <p:sldId id="651" r:id="rId7"/>
    <p:sldId id="711" r:id="rId8"/>
    <p:sldId id="667" r:id="rId9"/>
    <p:sldId id="712" r:id="rId10"/>
    <p:sldId id="717" r:id="rId11"/>
    <p:sldId id="718" r:id="rId12"/>
    <p:sldId id="710" r:id="rId13"/>
    <p:sldId id="719" r:id="rId14"/>
    <p:sldId id="715" r:id="rId15"/>
    <p:sldId id="716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kins, Joann R." initials="PJR" lastIdx="0" clrIdx="0">
    <p:extLst>
      <p:ext uri="{19B8F6BF-5375-455C-9EA6-DF929625EA0E}">
        <p15:presenceInfo xmlns:p15="http://schemas.microsoft.com/office/powerpoint/2012/main" userId="S-1-5-21-1840259261-538122484-1236795852-114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CE19F7-2628-4DF3-3D29-2907EDD2406E}" v="18" dt="2023-11-06T21:08:14.501"/>
    <p1510:client id="{354E8BCC-B82D-ED68-EC5C-5D307429D0F9}" v="94" dt="2023-11-07T04:24:28.714"/>
    <p1510:client id="{368494AC-15B5-974C-ACB0-2DCE423F8CF0}" v="1" dt="2023-11-01T16:27:37.648"/>
    <p1510:client id="{6B24CC71-368B-461A-8CF4-DF5831C8D099}" v="120" dt="2023-11-01T16:47:47.776"/>
    <p1510:client id="{74CE4268-4B14-45F2-8C6E-487BA95BA268}" v="100" dt="2023-11-03T18:07:47.174"/>
    <p1510:client id="{7F39C667-9014-FA40-C0EC-771221EA643B}" v="365" dt="2023-11-01T19:40:38.785"/>
    <p1510:client id="{88C95C86-500B-E682-40D7-564FB8AC466A}" v="444" dt="2023-11-07T19:10:36.400"/>
    <p1510:client id="{A47082EE-3767-4B75-9832-126715E74745}" v="40" dt="2023-11-01T16:00:28.503"/>
    <p1510:client id="{A7935690-38BA-4FE4-ACA4-7A10CC8D628A}" v="29" dt="2023-11-01T19:48:59.268"/>
    <p1510:client id="{B5C350AE-99A5-4AFB-A1FB-B86AAAFC40A5}" v="23" dt="2023-10-31T20:06:00.035"/>
    <p1510:client id="{D6442EA5-3BCC-4D6A-8603-7684E166AA0A}" v="12" dt="2023-11-01T15:50:51.048"/>
    <p1510:client id="{E122C0EB-FED9-40EF-8FF2-D1F553DC05AB}" v="25" dt="2023-10-31T19:42:39.904"/>
    <p1510:client id="{EE7C6FCF-428A-41D9-BCFF-60C76D967B1E}" v="94" dt="2023-11-03T20:12:32.055"/>
  </p1510:revLst>
</p1510:revInfo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44" autoAdjust="0"/>
  </p:normalViewPr>
  <p:slideViewPr>
    <p:cSldViewPr snapToGrid="0">
      <p:cViewPr varScale="1">
        <p:scale>
          <a:sx n="95" d="100"/>
          <a:sy n="95" d="100"/>
        </p:scale>
        <p:origin x="1619" y="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E395B7-5FC0-4640-A159-7336C3EC0A83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EDD7EB8-A73E-4F53-ADD4-3257DE18CB39}">
      <dgm:prSet/>
      <dgm:spPr/>
      <dgm:t>
        <a:bodyPr/>
        <a:lstStyle/>
        <a:p>
          <a:r>
            <a:rPr lang="en-US" dirty="0"/>
            <a:t>Our students have a stated interest in rural life and work</a:t>
          </a:r>
        </a:p>
      </dgm:t>
    </dgm:pt>
    <dgm:pt modelId="{C6361EA2-0CC0-4E5B-8B33-C4160A03EAB3}" type="parTrans" cxnId="{232348BB-D406-42C1-89AB-CC2876840605}">
      <dgm:prSet/>
      <dgm:spPr/>
      <dgm:t>
        <a:bodyPr/>
        <a:lstStyle/>
        <a:p>
          <a:endParaRPr lang="en-US"/>
        </a:p>
      </dgm:t>
    </dgm:pt>
    <dgm:pt modelId="{E21D74D0-38AE-4459-8B9B-EA0F0F538E49}" type="sibTrans" cxnId="{232348BB-D406-42C1-89AB-CC2876840605}">
      <dgm:prSet/>
      <dgm:spPr/>
      <dgm:t>
        <a:bodyPr/>
        <a:lstStyle/>
        <a:p>
          <a:endParaRPr lang="en-US"/>
        </a:p>
      </dgm:t>
    </dgm:pt>
    <dgm:pt modelId="{94570E8F-0E2E-42C5-A1AD-D564E6444BAD}">
      <dgm:prSet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alibri Light" panose="020F0302020204030204"/>
            </a:rPr>
            <a:t>Provide insight to rural</a:t>
          </a:r>
          <a:r>
            <a:rPr lang="en-US" b="1" dirty="0">
              <a:solidFill>
                <a:srgbClr val="FF0000"/>
              </a:solidFill>
              <a:latin typeface="Calibri Light" panose="020F0302020204030204"/>
            </a:rPr>
            <a:t> </a:t>
          </a:r>
          <a:r>
            <a:rPr lang="en-US" b="1" dirty="0">
              <a:latin typeface="Calibri Light" panose="020F0302020204030204"/>
            </a:rPr>
            <a:t>communities compared to rural backgrounds students come from. </a:t>
          </a:r>
        </a:p>
      </dgm:t>
    </dgm:pt>
    <dgm:pt modelId="{59FA1ED5-0792-4981-8A14-467BAC77882F}" type="parTrans" cxnId="{698D9B22-6DA4-4398-909A-4E72EBFA03F1}">
      <dgm:prSet/>
      <dgm:spPr/>
      <dgm:t>
        <a:bodyPr/>
        <a:lstStyle/>
        <a:p>
          <a:endParaRPr lang="en-US"/>
        </a:p>
      </dgm:t>
    </dgm:pt>
    <dgm:pt modelId="{2BC29D7A-B8CD-4843-BD81-D0134D0FEAEA}" type="sibTrans" cxnId="{698D9B22-6DA4-4398-909A-4E72EBFA03F1}">
      <dgm:prSet/>
      <dgm:spPr/>
      <dgm:t>
        <a:bodyPr/>
        <a:lstStyle/>
        <a:p>
          <a:endParaRPr lang="en-US"/>
        </a:p>
      </dgm:t>
    </dgm:pt>
    <dgm:pt modelId="{C6E13E3B-A22B-4112-9E4A-2E5DBA305EF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Enable</a:t>
          </a:r>
          <a:r>
            <a:rPr lang="en-US" dirty="0"/>
            <a:t> students to test their assumptions and put themselves in the place of a healthcare professional in a small town</a:t>
          </a:r>
        </a:p>
      </dgm:t>
    </dgm:pt>
    <dgm:pt modelId="{32882562-41D2-4094-AAE9-375AAB2E6CCC}" type="parTrans" cxnId="{CE1043F3-AE4E-4E0B-84B3-D95A7B0D30AC}">
      <dgm:prSet/>
      <dgm:spPr/>
      <dgm:t>
        <a:bodyPr/>
        <a:lstStyle/>
        <a:p>
          <a:endParaRPr lang="en-US"/>
        </a:p>
      </dgm:t>
    </dgm:pt>
    <dgm:pt modelId="{60817979-85A4-4BC8-BCFD-984B74699719}" type="sibTrans" cxnId="{CE1043F3-AE4E-4E0B-84B3-D95A7B0D30AC}">
      <dgm:prSet/>
      <dgm:spPr/>
      <dgm:t>
        <a:bodyPr/>
        <a:lstStyle/>
        <a:p>
          <a:endParaRPr lang="en-US"/>
        </a:p>
      </dgm:t>
    </dgm:pt>
    <dgm:pt modelId="{9069EBF9-93B9-4FDB-9281-77CBF464C5E8}">
      <dgm:prSet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Expose students to a differen</a:t>
          </a:r>
          <a:r>
            <a:rPr lang="en-US" dirty="0">
              <a:latin typeface="Calibri Light" panose="020F0302020204030204"/>
            </a:rPr>
            <a:t>t</a:t>
          </a:r>
          <a:r>
            <a:rPr lang="en-US" dirty="0"/>
            <a:t> perspective on how healthcare and other aspects of community life interact</a:t>
          </a:r>
        </a:p>
      </dgm:t>
    </dgm:pt>
    <dgm:pt modelId="{493AEA89-74CF-41EB-A805-2ECED09EF43E}" type="parTrans" cxnId="{DE9C1C1E-724C-4DB4-A993-5932AD63573D}">
      <dgm:prSet/>
      <dgm:spPr/>
      <dgm:t>
        <a:bodyPr/>
        <a:lstStyle/>
        <a:p>
          <a:endParaRPr lang="en-US"/>
        </a:p>
      </dgm:t>
    </dgm:pt>
    <dgm:pt modelId="{DC7FAF52-A1FF-4360-8197-A5D60B12CFC7}" type="sibTrans" cxnId="{DE9C1C1E-724C-4DB4-A993-5932AD63573D}">
      <dgm:prSet/>
      <dgm:spPr/>
      <dgm:t>
        <a:bodyPr/>
        <a:lstStyle/>
        <a:p>
          <a:endParaRPr lang="en-US"/>
        </a:p>
      </dgm:t>
    </dgm:pt>
    <dgm:pt modelId="{92C21D7A-C7B9-42F6-B580-0110CE9AD1B2}" type="pres">
      <dgm:prSet presAssocID="{9FE395B7-5FC0-4640-A159-7336C3EC0A83}" presName="vert0" presStyleCnt="0">
        <dgm:presLayoutVars>
          <dgm:dir/>
          <dgm:animOne val="branch"/>
          <dgm:animLvl val="lvl"/>
        </dgm:presLayoutVars>
      </dgm:prSet>
      <dgm:spPr/>
    </dgm:pt>
    <dgm:pt modelId="{78AA8D5A-D7B2-4033-94DE-F1D9D371F367}" type="pres">
      <dgm:prSet presAssocID="{DEDD7EB8-A73E-4F53-ADD4-3257DE18CB39}" presName="thickLine" presStyleLbl="alignNode1" presStyleIdx="0" presStyleCnt="4"/>
      <dgm:spPr/>
    </dgm:pt>
    <dgm:pt modelId="{4769359E-E7D2-4C30-A095-27D3707704F2}" type="pres">
      <dgm:prSet presAssocID="{DEDD7EB8-A73E-4F53-ADD4-3257DE18CB39}" presName="horz1" presStyleCnt="0"/>
      <dgm:spPr/>
    </dgm:pt>
    <dgm:pt modelId="{7E610D16-EA4C-4654-82DA-C647A30BAB64}" type="pres">
      <dgm:prSet presAssocID="{DEDD7EB8-A73E-4F53-ADD4-3257DE18CB39}" presName="tx1" presStyleLbl="revTx" presStyleIdx="0" presStyleCnt="4"/>
      <dgm:spPr/>
    </dgm:pt>
    <dgm:pt modelId="{7928513F-33AC-4A51-90BD-532B85026B72}" type="pres">
      <dgm:prSet presAssocID="{DEDD7EB8-A73E-4F53-ADD4-3257DE18CB39}" presName="vert1" presStyleCnt="0"/>
      <dgm:spPr/>
    </dgm:pt>
    <dgm:pt modelId="{495C7064-92A8-4887-8C04-730950FF8185}" type="pres">
      <dgm:prSet presAssocID="{94570E8F-0E2E-42C5-A1AD-D564E6444BAD}" presName="thickLine" presStyleLbl="alignNode1" presStyleIdx="1" presStyleCnt="4"/>
      <dgm:spPr/>
    </dgm:pt>
    <dgm:pt modelId="{65E23650-25CF-4A7A-B901-0546470B48D3}" type="pres">
      <dgm:prSet presAssocID="{94570E8F-0E2E-42C5-A1AD-D564E6444BAD}" presName="horz1" presStyleCnt="0"/>
      <dgm:spPr/>
    </dgm:pt>
    <dgm:pt modelId="{98443FF2-0927-44AB-A0F2-CF3D388D0A4B}" type="pres">
      <dgm:prSet presAssocID="{94570E8F-0E2E-42C5-A1AD-D564E6444BAD}" presName="tx1" presStyleLbl="revTx" presStyleIdx="1" presStyleCnt="4"/>
      <dgm:spPr/>
    </dgm:pt>
    <dgm:pt modelId="{F3BED95E-0A38-4BAE-8D3B-18A6497096C8}" type="pres">
      <dgm:prSet presAssocID="{94570E8F-0E2E-42C5-A1AD-D564E6444BAD}" presName="vert1" presStyleCnt="0"/>
      <dgm:spPr/>
    </dgm:pt>
    <dgm:pt modelId="{1C3E13FD-0E94-4FF2-9194-1805E89EB35C}" type="pres">
      <dgm:prSet presAssocID="{9069EBF9-93B9-4FDB-9281-77CBF464C5E8}" presName="thickLine" presStyleLbl="alignNode1" presStyleIdx="2" presStyleCnt="4"/>
      <dgm:spPr/>
    </dgm:pt>
    <dgm:pt modelId="{2A36641B-D0A1-4E27-8FA8-8C9D54A54FAF}" type="pres">
      <dgm:prSet presAssocID="{9069EBF9-93B9-4FDB-9281-77CBF464C5E8}" presName="horz1" presStyleCnt="0"/>
      <dgm:spPr/>
    </dgm:pt>
    <dgm:pt modelId="{26EB9297-B94C-41AC-BBA7-429DB94015AE}" type="pres">
      <dgm:prSet presAssocID="{9069EBF9-93B9-4FDB-9281-77CBF464C5E8}" presName="tx1" presStyleLbl="revTx" presStyleIdx="2" presStyleCnt="4"/>
      <dgm:spPr/>
    </dgm:pt>
    <dgm:pt modelId="{37435F79-7283-4317-B732-6A5321ECFCC5}" type="pres">
      <dgm:prSet presAssocID="{9069EBF9-93B9-4FDB-9281-77CBF464C5E8}" presName="vert1" presStyleCnt="0"/>
      <dgm:spPr/>
    </dgm:pt>
    <dgm:pt modelId="{5062C4FB-97EC-4033-B23E-CC5D06C27D97}" type="pres">
      <dgm:prSet presAssocID="{C6E13E3B-A22B-4112-9E4A-2E5DBA305EF4}" presName="thickLine" presStyleLbl="alignNode1" presStyleIdx="3" presStyleCnt="4"/>
      <dgm:spPr/>
    </dgm:pt>
    <dgm:pt modelId="{4743C13D-8D9A-49E4-B862-02AA90D3A826}" type="pres">
      <dgm:prSet presAssocID="{C6E13E3B-A22B-4112-9E4A-2E5DBA305EF4}" presName="horz1" presStyleCnt="0"/>
      <dgm:spPr/>
    </dgm:pt>
    <dgm:pt modelId="{64467C1C-D0D0-49CA-B2B1-7C8C85D32977}" type="pres">
      <dgm:prSet presAssocID="{C6E13E3B-A22B-4112-9E4A-2E5DBA305EF4}" presName="tx1" presStyleLbl="revTx" presStyleIdx="3" presStyleCnt="4"/>
      <dgm:spPr/>
    </dgm:pt>
    <dgm:pt modelId="{4EF0FE40-15B4-4099-98C5-BBD10D27460C}" type="pres">
      <dgm:prSet presAssocID="{C6E13E3B-A22B-4112-9E4A-2E5DBA305EF4}" presName="vert1" presStyleCnt="0"/>
      <dgm:spPr/>
    </dgm:pt>
  </dgm:ptLst>
  <dgm:cxnLst>
    <dgm:cxn modelId="{DE9C1C1E-724C-4DB4-A993-5932AD63573D}" srcId="{9FE395B7-5FC0-4640-A159-7336C3EC0A83}" destId="{9069EBF9-93B9-4FDB-9281-77CBF464C5E8}" srcOrd="2" destOrd="0" parTransId="{493AEA89-74CF-41EB-A805-2ECED09EF43E}" sibTransId="{DC7FAF52-A1FF-4360-8197-A5D60B12CFC7}"/>
    <dgm:cxn modelId="{698D9B22-6DA4-4398-909A-4E72EBFA03F1}" srcId="{9FE395B7-5FC0-4640-A159-7336C3EC0A83}" destId="{94570E8F-0E2E-42C5-A1AD-D564E6444BAD}" srcOrd="1" destOrd="0" parTransId="{59FA1ED5-0792-4981-8A14-467BAC77882F}" sibTransId="{2BC29D7A-B8CD-4843-BD81-D0134D0FEAEA}"/>
    <dgm:cxn modelId="{11E63A60-37D9-40E1-8D23-7CB3E89EB5F0}" type="presOf" srcId="{94570E8F-0E2E-42C5-A1AD-D564E6444BAD}" destId="{98443FF2-0927-44AB-A0F2-CF3D388D0A4B}" srcOrd="0" destOrd="0" presId="urn:microsoft.com/office/officeart/2008/layout/LinedList"/>
    <dgm:cxn modelId="{EF6BFC86-B05E-4B54-B18C-A4275059B783}" type="presOf" srcId="{C6E13E3B-A22B-4112-9E4A-2E5DBA305EF4}" destId="{64467C1C-D0D0-49CA-B2B1-7C8C85D32977}" srcOrd="0" destOrd="0" presId="urn:microsoft.com/office/officeart/2008/layout/LinedList"/>
    <dgm:cxn modelId="{08119587-0A5E-45A1-8BE1-2439B950549F}" type="presOf" srcId="{DEDD7EB8-A73E-4F53-ADD4-3257DE18CB39}" destId="{7E610D16-EA4C-4654-82DA-C647A30BAB64}" srcOrd="0" destOrd="0" presId="urn:microsoft.com/office/officeart/2008/layout/LinedList"/>
    <dgm:cxn modelId="{DBF00D88-85A9-43D7-B017-9BDDC1834CD0}" type="presOf" srcId="{9069EBF9-93B9-4FDB-9281-77CBF464C5E8}" destId="{26EB9297-B94C-41AC-BBA7-429DB94015AE}" srcOrd="0" destOrd="0" presId="urn:microsoft.com/office/officeart/2008/layout/LinedList"/>
    <dgm:cxn modelId="{232348BB-D406-42C1-89AB-CC2876840605}" srcId="{9FE395B7-5FC0-4640-A159-7336C3EC0A83}" destId="{DEDD7EB8-A73E-4F53-ADD4-3257DE18CB39}" srcOrd="0" destOrd="0" parTransId="{C6361EA2-0CC0-4E5B-8B33-C4160A03EAB3}" sibTransId="{E21D74D0-38AE-4459-8B9B-EA0F0F538E49}"/>
    <dgm:cxn modelId="{E13D6FE1-F529-4BE7-8DA2-CDF3B45D4FEC}" type="presOf" srcId="{9FE395B7-5FC0-4640-A159-7336C3EC0A83}" destId="{92C21D7A-C7B9-42F6-B580-0110CE9AD1B2}" srcOrd="0" destOrd="0" presId="urn:microsoft.com/office/officeart/2008/layout/LinedList"/>
    <dgm:cxn modelId="{CE1043F3-AE4E-4E0B-84B3-D95A7B0D30AC}" srcId="{9FE395B7-5FC0-4640-A159-7336C3EC0A83}" destId="{C6E13E3B-A22B-4112-9E4A-2E5DBA305EF4}" srcOrd="3" destOrd="0" parTransId="{32882562-41D2-4094-AAE9-375AAB2E6CCC}" sibTransId="{60817979-85A4-4BC8-BCFD-984B74699719}"/>
    <dgm:cxn modelId="{1B906826-5749-415A-870A-AAC1044B54F2}" type="presParOf" srcId="{92C21D7A-C7B9-42F6-B580-0110CE9AD1B2}" destId="{78AA8D5A-D7B2-4033-94DE-F1D9D371F367}" srcOrd="0" destOrd="0" presId="urn:microsoft.com/office/officeart/2008/layout/LinedList"/>
    <dgm:cxn modelId="{DF5C3736-CCEC-42D3-B49A-835F024F3A78}" type="presParOf" srcId="{92C21D7A-C7B9-42F6-B580-0110CE9AD1B2}" destId="{4769359E-E7D2-4C30-A095-27D3707704F2}" srcOrd="1" destOrd="0" presId="urn:microsoft.com/office/officeart/2008/layout/LinedList"/>
    <dgm:cxn modelId="{4F0C0BF6-1711-47CA-A8D9-7612FAA862D6}" type="presParOf" srcId="{4769359E-E7D2-4C30-A095-27D3707704F2}" destId="{7E610D16-EA4C-4654-82DA-C647A30BAB64}" srcOrd="0" destOrd="0" presId="urn:microsoft.com/office/officeart/2008/layout/LinedList"/>
    <dgm:cxn modelId="{56C0628D-ABD7-4268-AAEF-B6B71556A9FF}" type="presParOf" srcId="{4769359E-E7D2-4C30-A095-27D3707704F2}" destId="{7928513F-33AC-4A51-90BD-532B85026B72}" srcOrd="1" destOrd="0" presId="urn:microsoft.com/office/officeart/2008/layout/LinedList"/>
    <dgm:cxn modelId="{DAFC510B-2987-43C0-8F0E-691EAF1374B7}" type="presParOf" srcId="{92C21D7A-C7B9-42F6-B580-0110CE9AD1B2}" destId="{495C7064-92A8-4887-8C04-730950FF8185}" srcOrd="2" destOrd="0" presId="urn:microsoft.com/office/officeart/2008/layout/LinedList"/>
    <dgm:cxn modelId="{58765879-BA22-42DE-A918-C4E0D268CA8C}" type="presParOf" srcId="{92C21D7A-C7B9-42F6-B580-0110CE9AD1B2}" destId="{65E23650-25CF-4A7A-B901-0546470B48D3}" srcOrd="3" destOrd="0" presId="urn:microsoft.com/office/officeart/2008/layout/LinedList"/>
    <dgm:cxn modelId="{509CAFAF-8CD5-4DF3-BCE1-5332EAE0D569}" type="presParOf" srcId="{65E23650-25CF-4A7A-B901-0546470B48D3}" destId="{98443FF2-0927-44AB-A0F2-CF3D388D0A4B}" srcOrd="0" destOrd="0" presId="urn:microsoft.com/office/officeart/2008/layout/LinedList"/>
    <dgm:cxn modelId="{1DA80EA5-9943-48B0-99F4-F91F511948F2}" type="presParOf" srcId="{65E23650-25CF-4A7A-B901-0546470B48D3}" destId="{F3BED95E-0A38-4BAE-8D3B-18A6497096C8}" srcOrd="1" destOrd="0" presId="urn:microsoft.com/office/officeart/2008/layout/LinedList"/>
    <dgm:cxn modelId="{CD0E164A-6A3D-49C6-BE98-4EBF884FCF3D}" type="presParOf" srcId="{92C21D7A-C7B9-42F6-B580-0110CE9AD1B2}" destId="{1C3E13FD-0E94-4FF2-9194-1805E89EB35C}" srcOrd="4" destOrd="0" presId="urn:microsoft.com/office/officeart/2008/layout/LinedList"/>
    <dgm:cxn modelId="{FCFD871B-ED35-4028-ABC6-9E404EB555FF}" type="presParOf" srcId="{92C21D7A-C7B9-42F6-B580-0110CE9AD1B2}" destId="{2A36641B-D0A1-4E27-8FA8-8C9D54A54FAF}" srcOrd="5" destOrd="0" presId="urn:microsoft.com/office/officeart/2008/layout/LinedList"/>
    <dgm:cxn modelId="{CA3A3721-BB57-4015-8647-5FE2ABBDA9BA}" type="presParOf" srcId="{2A36641B-D0A1-4E27-8FA8-8C9D54A54FAF}" destId="{26EB9297-B94C-41AC-BBA7-429DB94015AE}" srcOrd="0" destOrd="0" presId="urn:microsoft.com/office/officeart/2008/layout/LinedList"/>
    <dgm:cxn modelId="{3E753C7A-5011-4AB3-9A05-B26FC2DAED6E}" type="presParOf" srcId="{2A36641B-D0A1-4E27-8FA8-8C9D54A54FAF}" destId="{37435F79-7283-4317-B732-6A5321ECFCC5}" srcOrd="1" destOrd="0" presId="urn:microsoft.com/office/officeart/2008/layout/LinedList"/>
    <dgm:cxn modelId="{BEE52450-F89D-49DF-8D20-2B0D5E6DE6D3}" type="presParOf" srcId="{92C21D7A-C7B9-42F6-B580-0110CE9AD1B2}" destId="{5062C4FB-97EC-4033-B23E-CC5D06C27D97}" srcOrd="6" destOrd="0" presId="urn:microsoft.com/office/officeart/2008/layout/LinedList"/>
    <dgm:cxn modelId="{6C3DE372-3B1B-4869-A11B-B59D2D4261C8}" type="presParOf" srcId="{92C21D7A-C7B9-42F6-B580-0110CE9AD1B2}" destId="{4743C13D-8D9A-49E4-B862-02AA90D3A826}" srcOrd="7" destOrd="0" presId="urn:microsoft.com/office/officeart/2008/layout/LinedList"/>
    <dgm:cxn modelId="{C8E03F54-7801-4D94-AE1C-DA5A22F9DA71}" type="presParOf" srcId="{4743C13D-8D9A-49E4-B862-02AA90D3A826}" destId="{64467C1C-D0D0-49CA-B2B1-7C8C85D32977}" srcOrd="0" destOrd="0" presId="urn:microsoft.com/office/officeart/2008/layout/LinedList"/>
    <dgm:cxn modelId="{91D111DE-9A92-465F-9EA7-3B2EE2C6F941}" type="presParOf" srcId="{4743C13D-8D9A-49E4-B862-02AA90D3A826}" destId="{4EF0FE40-15B4-4099-98C5-BBD10D27460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E395B7-5FC0-4640-A159-7336C3EC0A83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EDD7EB8-A73E-4F53-ADD4-3257DE18CB39}">
      <dgm:prSet/>
      <dgm:spPr/>
      <dgm:t>
        <a:bodyPr/>
        <a:lstStyle/>
        <a:p>
          <a:pPr algn="l" rtl="0"/>
          <a:r>
            <a:rPr lang="en-US">
              <a:solidFill>
                <a:srgbClr val="000000"/>
              </a:solidFill>
              <a:latin typeface="Calibri"/>
              <a:cs typeface="Calibri"/>
            </a:rPr>
            <a:t>Learn about industries and organizations in a rural community</a:t>
          </a:r>
        </a:p>
      </dgm:t>
    </dgm:pt>
    <dgm:pt modelId="{C6361EA2-0CC0-4E5B-8B33-C4160A03EAB3}" type="parTrans" cxnId="{232348BB-D406-42C1-89AB-CC2876840605}">
      <dgm:prSet/>
      <dgm:spPr/>
      <dgm:t>
        <a:bodyPr/>
        <a:lstStyle/>
        <a:p>
          <a:endParaRPr lang="en-US"/>
        </a:p>
      </dgm:t>
    </dgm:pt>
    <dgm:pt modelId="{E21D74D0-38AE-4459-8B9B-EA0F0F538E49}" type="sibTrans" cxnId="{232348BB-D406-42C1-89AB-CC2876840605}">
      <dgm:prSet/>
      <dgm:spPr/>
      <dgm:t>
        <a:bodyPr/>
        <a:lstStyle/>
        <a:p>
          <a:endParaRPr lang="en-US"/>
        </a:p>
      </dgm:t>
    </dgm:pt>
    <dgm:pt modelId="{94570E8F-0E2E-42C5-A1AD-D564E6444BAD}">
      <dgm:prSet/>
      <dgm:spPr/>
      <dgm:t>
        <a:bodyPr/>
        <a:lstStyle/>
        <a:p>
          <a:pPr algn="l"/>
          <a:r>
            <a:rPr lang="en-US">
              <a:solidFill>
                <a:srgbClr val="000000"/>
              </a:solidFill>
              <a:latin typeface="Calibri"/>
              <a:cs typeface="Calibri"/>
            </a:rPr>
            <a:t>Build a network of colleagues from other health professions </a:t>
          </a:r>
        </a:p>
      </dgm:t>
    </dgm:pt>
    <dgm:pt modelId="{59FA1ED5-0792-4981-8A14-467BAC77882F}" type="parTrans" cxnId="{698D9B22-6DA4-4398-909A-4E72EBFA03F1}">
      <dgm:prSet/>
      <dgm:spPr/>
      <dgm:t>
        <a:bodyPr/>
        <a:lstStyle/>
        <a:p>
          <a:endParaRPr lang="en-US"/>
        </a:p>
      </dgm:t>
    </dgm:pt>
    <dgm:pt modelId="{2BC29D7A-B8CD-4843-BD81-D0134D0FEAEA}" type="sibTrans" cxnId="{698D9B22-6DA4-4398-909A-4E72EBFA03F1}">
      <dgm:prSet/>
      <dgm:spPr/>
      <dgm:t>
        <a:bodyPr/>
        <a:lstStyle/>
        <a:p>
          <a:endParaRPr lang="en-US"/>
        </a:p>
      </dgm:t>
    </dgm:pt>
    <dgm:pt modelId="{C6E13E3B-A22B-4112-9E4A-2E5DBA305EF4}">
      <dgm:prSet/>
      <dgm:spPr/>
      <dgm:t>
        <a:bodyPr/>
        <a:lstStyle/>
        <a:p>
          <a:pPr algn="l"/>
          <a:r>
            <a:rPr lang="en-US">
              <a:solidFill>
                <a:srgbClr val="000000"/>
              </a:solidFill>
              <a:latin typeface="Calibri"/>
              <a:cs typeface="Calibri"/>
            </a:rPr>
            <a:t>Examine personal perspectives on living and working in a rural community</a:t>
          </a:r>
        </a:p>
      </dgm:t>
    </dgm:pt>
    <dgm:pt modelId="{32882562-41D2-4094-AAE9-375AAB2E6CCC}" type="parTrans" cxnId="{CE1043F3-AE4E-4E0B-84B3-D95A7B0D30AC}">
      <dgm:prSet/>
      <dgm:spPr/>
      <dgm:t>
        <a:bodyPr/>
        <a:lstStyle/>
        <a:p>
          <a:endParaRPr lang="en-US"/>
        </a:p>
      </dgm:t>
    </dgm:pt>
    <dgm:pt modelId="{60817979-85A4-4BC8-BCFD-984B74699719}" type="sibTrans" cxnId="{CE1043F3-AE4E-4E0B-84B3-D95A7B0D30AC}">
      <dgm:prSet/>
      <dgm:spPr/>
      <dgm:t>
        <a:bodyPr/>
        <a:lstStyle/>
        <a:p>
          <a:endParaRPr lang="en-US"/>
        </a:p>
      </dgm:t>
    </dgm:pt>
    <dgm:pt modelId="{9ECC6218-C2A6-4F04-948E-9BF73C51B2FE}">
      <dgm:prSet phldr="0"/>
      <dgm:spPr/>
      <dgm:t>
        <a:bodyPr/>
        <a:lstStyle/>
        <a:p>
          <a:pPr algn="l"/>
          <a:r>
            <a:rPr lang="en-US">
              <a:solidFill>
                <a:srgbClr val="000000"/>
              </a:solidFill>
              <a:latin typeface="Calibri"/>
              <a:cs typeface="Calibri"/>
            </a:rPr>
            <a:t>Identify experiences or information health profession students need to prepare for rural practice</a:t>
          </a:r>
          <a:endParaRPr lang="en-US"/>
        </a:p>
      </dgm:t>
    </dgm:pt>
    <dgm:pt modelId="{2E5ADEC2-E5B7-44A8-8C4F-4307D9CCFF11}" type="parTrans" cxnId="{31C46689-4B3A-469A-8A4E-59FB4BE0002A}">
      <dgm:prSet/>
      <dgm:spPr/>
    </dgm:pt>
    <dgm:pt modelId="{DDB1CAAA-A5E3-4AB4-90AF-DAA88AED3D59}" type="sibTrans" cxnId="{31C46689-4B3A-469A-8A4E-59FB4BE0002A}">
      <dgm:prSet/>
      <dgm:spPr/>
    </dgm:pt>
    <dgm:pt modelId="{47238DB4-E9F6-451D-B9B5-CA2DFACA3674}">
      <dgm:prSet phldr="0"/>
      <dgm:spPr/>
      <dgm:t>
        <a:bodyPr/>
        <a:lstStyle/>
        <a:p>
          <a:pPr algn="l"/>
          <a:r>
            <a:rPr lang="en-US">
              <a:solidFill>
                <a:srgbClr val="000000"/>
              </a:solidFill>
              <a:latin typeface="Calibri"/>
              <a:cs typeface="Calibri"/>
            </a:rPr>
            <a:t>Experience day-to-day activities in a rural town</a:t>
          </a:r>
        </a:p>
      </dgm:t>
    </dgm:pt>
    <dgm:pt modelId="{C37D8011-9559-4F27-B8C5-3C853DBFD723}" type="parTrans" cxnId="{166F843B-F713-4B1E-A1C4-A78812FED5E5}">
      <dgm:prSet/>
      <dgm:spPr/>
    </dgm:pt>
    <dgm:pt modelId="{88CB2414-A891-4C23-BF0B-588D31FCC3A5}" type="sibTrans" cxnId="{166F843B-F713-4B1E-A1C4-A78812FED5E5}">
      <dgm:prSet/>
      <dgm:spPr/>
    </dgm:pt>
    <dgm:pt modelId="{3E5D8401-D6DA-4335-9056-A448026E5BC1}">
      <dgm:prSet phldr="0"/>
      <dgm:spPr/>
      <dgm:t>
        <a:bodyPr/>
        <a:lstStyle/>
        <a:p>
          <a:pPr algn="l"/>
          <a:r>
            <a:rPr lang="en-US">
              <a:solidFill>
                <a:srgbClr val="000000"/>
              </a:solidFill>
              <a:latin typeface="Calibri"/>
              <a:cs typeface="Calibri"/>
            </a:rPr>
            <a:t>Explore the non-clinical aspects of life as a healthcare professional</a:t>
          </a:r>
        </a:p>
      </dgm:t>
    </dgm:pt>
    <dgm:pt modelId="{9F9A712D-44A9-44E0-B055-EBFEDF018E99}" type="parTrans" cxnId="{7263D143-75B7-43A6-9E82-3B4C36912D97}">
      <dgm:prSet/>
      <dgm:spPr/>
    </dgm:pt>
    <dgm:pt modelId="{8AE97891-149D-4583-8A6E-13A67A915B5C}" type="sibTrans" cxnId="{7263D143-75B7-43A6-9E82-3B4C36912D97}">
      <dgm:prSet/>
      <dgm:spPr/>
    </dgm:pt>
    <dgm:pt modelId="{92C21D7A-C7B9-42F6-B580-0110CE9AD1B2}" type="pres">
      <dgm:prSet presAssocID="{9FE395B7-5FC0-4640-A159-7336C3EC0A83}" presName="vert0" presStyleCnt="0">
        <dgm:presLayoutVars>
          <dgm:dir/>
          <dgm:animOne val="branch"/>
          <dgm:animLvl val="lvl"/>
        </dgm:presLayoutVars>
      </dgm:prSet>
      <dgm:spPr/>
    </dgm:pt>
    <dgm:pt modelId="{78AA8D5A-D7B2-4033-94DE-F1D9D371F367}" type="pres">
      <dgm:prSet presAssocID="{DEDD7EB8-A73E-4F53-ADD4-3257DE18CB39}" presName="thickLine" presStyleLbl="alignNode1" presStyleIdx="0" presStyleCnt="6"/>
      <dgm:spPr/>
    </dgm:pt>
    <dgm:pt modelId="{4769359E-E7D2-4C30-A095-27D3707704F2}" type="pres">
      <dgm:prSet presAssocID="{DEDD7EB8-A73E-4F53-ADD4-3257DE18CB39}" presName="horz1" presStyleCnt="0"/>
      <dgm:spPr/>
    </dgm:pt>
    <dgm:pt modelId="{7E610D16-EA4C-4654-82DA-C647A30BAB64}" type="pres">
      <dgm:prSet presAssocID="{DEDD7EB8-A73E-4F53-ADD4-3257DE18CB39}" presName="tx1" presStyleLbl="revTx" presStyleIdx="0" presStyleCnt="6"/>
      <dgm:spPr/>
    </dgm:pt>
    <dgm:pt modelId="{7928513F-33AC-4A51-90BD-532B85026B72}" type="pres">
      <dgm:prSet presAssocID="{DEDD7EB8-A73E-4F53-ADD4-3257DE18CB39}" presName="vert1" presStyleCnt="0"/>
      <dgm:spPr/>
    </dgm:pt>
    <dgm:pt modelId="{495C7064-92A8-4887-8C04-730950FF8185}" type="pres">
      <dgm:prSet presAssocID="{94570E8F-0E2E-42C5-A1AD-D564E6444BAD}" presName="thickLine" presStyleLbl="alignNode1" presStyleIdx="1" presStyleCnt="6"/>
      <dgm:spPr/>
    </dgm:pt>
    <dgm:pt modelId="{65E23650-25CF-4A7A-B901-0546470B48D3}" type="pres">
      <dgm:prSet presAssocID="{94570E8F-0E2E-42C5-A1AD-D564E6444BAD}" presName="horz1" presStyleCnt="0"/>
      <dgm:spPr/>
    </dgm:pt>
    <dgm:pt modelId="{98443FF2-0927-44AB-A0F2-CF3D388D0A4B}" type="pres">
      <dgm:prSet presAssocID="{94570E8F-0E2E-42C5-A1AD-D564E6444BAD}" presName="tx1" presStyleLbl="revTx" presStyleIdx="1" presStyleCnt="6"/>
      <dgm:spPr/>
    </dgm:pt>
    <dgm:pt modelId="{F3BED95E-0A38-4BAE-8D3B-18A6497096C8}" type="pres">
      <dgm:prSet presAssocID="{94570E8F-0E2E-42C5-A1AD-D564E6444BAD}" presName="vert1" presStyleCnt="0"/>
      <dgm:spPr/>
    </dgm:pt>
    <dgm:pt modelId="{A8FFCBEC-2B42-4C8B-941C-C5140D03181C}" type="pres">
      <dgm:prSet presAssocID="{47238DB4-E9F6-451D-B9B5-CA2DFACA3674}" presName="thickLine" presStyleLbl="alignNode1" presStyleIdx="2" presStyleCnt="6"/>
      <dgm:spPr/>
    </dgm:pt>
    <dgm:pt modelId="{A8DECD24-A1EC-4629-A800-820E8A413220}" type="pres">
      <dgm:prSet presAssocID="{47238DB4-E9F6-451D-B9B5-CA2DFACA3674}" presName="horz1" presStyleCnt="0"/>
      <dgm:spPr/>
    </dgm:pt>
    <dgm:pt modelId="{4A0BEC7C-24A9-4F02-AD9D-A0F02F16103D}" type="pres">
      <dgm:prSet presAssocID="{47238DB4-E9F6-451D-B9B5-CA2DFACA3674}" presName="tx1" presStyleLbl="revTx" presStyleIdx="2" presStyleCnt="6"/>
      <dgm:spPr/>
    </dgm:pt>
    <dgm:pt modelId="{E324F30E-08DE-4B4A-BC46-D8BA742A79D8}" type="pres">
      <dgm:prSet presAssocID="{47238DB4-E9F6-451D-B9B5-CA2DFACA3674}" presName="vert1" presStyleCnt="0"/>
      <dgm:spPr/>
    </dgm:pt>
    <dgm:pt modelId="{CDBA9FF9-3717-4770-B095-24C6477B1CD7}" type="pres">
      <dgm:prSet presAssocID="{3E5D8401-D6DA-4335-9056-A448026E5BC1}" presName="thickLine" presStyleLbl="alignNode1" presStyleIdx="3" presStyleCnt="6"/>
      <dgm:spPr/>
    </dgm:pt>
    <dgm:pt modelId="{347241A4-D3DC-4849-9AD4-43B33281DC38}" type="pres">
      <dgm:prSet presAssocID="{3E5D8401-D6DA-4335-9056-A448026E5BC1}" presName="horz1" presStyleCnt="0"/>
      <dgm:spPr/>
    </dgm:pt>
    <dgm:pt modelId="{66BEF0C2-BDB3-498C-903F-53B80C5766F4}" type="pres">
      <dgm:prSet presAssocID="{3E5D8401-D6DA-4335-9056-A448026E5BC1}" presName="tx1" presStyleLbl="revTx" presStyleIdx="3" presStyleCnt="6"/>
      <dgm:spPr/>
    </dgm:pt>
    <dgm:pt modelId="{88BCFF7C-A7A7-4C11-887F-ABEF820854FD}" type="pres">
      <dgm:prSet presAssocID="{3E5D8401-D6DA-4335-9056-A448026E5BC1}" presName="vert1" presStyleCnt="0"/>
      <dgm:spPr/>
    </dgm:pt>
    <dgm:pt modelId="{5062C4FB-97EC-4033-B23E-CC5D06C27D97}" type="pres">
      <dgm:prSet presAssocID="{C6E13E3B-A22B-4112-9E4A-2E5DBA305EF4}" presName="thickLine" presStyleLbl="alignNode1" presStyleIdx="4" presStyleCnt="6"/>
      <dgm:spPr/>
    </dgm:pt>
    <dgm:pt modelId="{4743C13D-8D9A-49E4-B862-02AA90D3A826}" type="pres">
      <dgm:prSet presAssocID="{C6E13E3B-A22B-4112-9E4A-2E5DBA305EF4}" presName="horz1" presStyleCnt="0"/>
      <dgm:spPr/>
    </dgm:pt>
    <dgm:pt modelId="{64467C1C-D0D0-49CA-B2B1-7C8C85D32977}" type="pres">
      <dgm:prSet presAssocID="{C6E13E3B-A22B-4112-9E4A-2E5DBA305EF4}" presName="tx1" presStyleLbl="revTx" presStyleIdx="4" presStyleCnt="6"/>
      <dgm:spPr/>
    </dgm:pt>
    <dgm:pt modelId="{4EF0FE40-15B4-4099-98C5-BBD10D27460C}" type="pres">
      <dgm:prSet presAssocID="{C6E13E3B-A22B-4112-9E4A-2E5DBA305EF4}" presName="vert1" presStyleCnt="0"/>
      <dgm:spPr/>
    </dgm:pt>
    <dgm:pt modelId="{BA7FDA4C-562F-4452-9AC1-4301902B21CD}" type="pres">
      <dgm:prSet presAssocID="{9ECC6218-C2A6-4F04-948E-9BF73C51B2FE}" presName="thickLine" presStyleLbl="alignNode1" presStyleIdx="5" presStyleCnt="6"/>
      <dgm:spPr/>
    </dgm:pt>
    <dgm:pt modelId="{6263D67C-5D3B-4A3F-BF8C-02A7F238FDF5}" type="pres">
      <dgm:prSet presAssocID="{9ECC6218-C2A6-4F04-948E-9BF73C51B2FE}" presName="horz1" presStyleCnt="0"/>
      <dgm:spPr/>
    </dgm:pt>
    <dgm:pt modelId="{04808A73-BDD5-43E7-8FF3-0862E52EEB62}" type="pres">
      <dgm:prSet presAssocID="{9ECC6218-C2A6-4F04-948E-9BF73C51B2FE}" presName="tx1" presStyleLbl="revTx" presStyleIdx="5" presStyleCnt="6"/>
      <dgm:spPr/>
    </dgm:pt>
    <dgm:pt modelId="{805606F5-6ED1-411B-9F90-69B0E5AF8136}" type="pres">
      <dgm:prSet presAssocID="{9ECC6218-C2A6-4F04-948E-9BF73C51B2FE}" presName="vert1" presStyleCnt="0"/>
      <dgm:spPr/>
    </dgm:pt>
  </dgm:ptLst>
  <dgm:cxnLst>
    <dgm:cxn modelId="{B6FC5522-62AB-4723-AAB6-888B1B3DF3A4}" type="presOf" srcId="{94570E8F-0E2E-42C5-A1AD-D564E6444BAD}" destId="{98443FF2-0927-44AB-A0F2-CF3D388D0A4B}" srcOrd="0" destOrd="0" presId="urn:microsoft.com/office/officeart/2008/layout/LinedList"/>
    <dgm:cxn modelId="{698D9B22-6DA4-4398-909A-4E72EBFA03F1}" srcId="{9FE395B7-5FC0-4640-A159-7336C3EC0A83}" destId="{94570E8F-0E2E-42C5-A1AD-D564E6444BAD}" srcOrd="1" destOrd="0" parTransId="{59FA1ED5-0792-4981-8A14-467BAC77882F}" sibTransId="{2BC29D7A-B8CD-4843-BD81-D0134D0FEAEA}"/>
    <dgm:cxn modelId="{70B1A735-BD6F-4A08-9F3F-AB20F037F37C}" type="presOf" srcId="{C6E13E3B-A22B-4112-9E4A-2E5DBA305EF4}" destId="{64467C1C-D0D0-49CA-B2B1-7C8C85D32977}" srcOrd="0" destOrd="0" presId="urn:microsoft.com/office/officeart/2008/layout/LinedList"/>
    <dgm:cxn modelId="{166F843B-F713-4B1E-A1C4-A78812FED5E5}" srcId="{9FE395B7-5FC0-4640-A159-7336C3EC0A83}" destId="{47238DB4-E9F6-451D-B9B5-CA2DFACA3674}" srcOrd="2" destOrd="0" parTransId="{C37D8011-9559-4F27-B8C5-3C853DBFD723}" sibTransId="{88CB2414-A891-4C23-BF0B-588D31FCC3A5}"/>
    <dgm:cxn modelId="{33931E5C-BB03-469B-88C2-8F408EBB998D}" type="presOf" srcId="{9ECC6218-C2A6-4F04-948E-9BF73C51B2FE}" destId="{04808A73-BDD5-43E7-8FF3-0862E52EEB62}" srcOrd="0" destOrd="0" presId="urn:microsoft.com/office/officeart/2008/layout/LinedList"/>
    <dgm:cxn modelId="{9B11D15E-32F9-4777-BFFF-D46FB0F95AD3}" type="presOf" srcId="{DEDD7EB8-A73E-4F53-ADD4-3257DE18CB39}" destId="{7E610D16-EA4C-4654-82DA-C647A30BAB64}" srcOrd="0" destOrd="0" presId="urn:microsoft.com/office/officeart/2008/layout/LinedList"/>
    <dgm:cxn modelId="{7263D143-75B7-43A6-9E82-3B4C36912D97}" srcId="{9FE395B7-5FC0-4640-A159-7336C3EC0A83}" destId="{3E5D8401-D6DA-4335-9056-A448026E5BC1}" srcOrd="3" destOrd="0" parTransId="{9F9A712D-44A9-44E0-B055-EBFEDF018E99}" sibTransId="{8AE97891-149D-4583-8A6E-13A67A915B5C}"/>
    <dgm:cxn modelId="{31C46689-4B3A-469A-8A4E-59FB4BE0002A}" srcId="{9FE395B7-5FC0-4640-A159-7336C3EC0A83}" destId="{9ECC6218-C2A6-4F04-948E-9BF73C51B2FE}" srcOrd="5" destOrd="0" parTransId="{2E5ADEC2-E5B7-44A8-8C4F-4307D9CCFF11}" sibTransId="{DDB1CAAA-A5E3-4AB4-90AF-DAA88AED3D59}"/>
    <dgm:cxn modelId="{232348BB-D406-42C1-89AB-CC2876840605}" srcId="{9FE395B7-5FC0-4640-A159-7336C3EC0A83}" destId="{DEDD7EB8-A73E-4F53-ADD4-3257DE18CB39}" srcOrd="0" destOrd="0" parTransId="{C6361EA2-0CC0-4E5B-8B33-C4160A03EAB3}" sibTransId="{E21D74D0-38AE-4459-8B9B-EA0F0F538E49}"/>
    <dgm:cxn modelId="{E13D6FE1-F529-4BE7-8DA2-CDF3B45D4FEC}" type="presOf" srcId="{9FE395B7-5FC0-4640-A159-7336C3EC0A83}" destId="{92C21D7A-C7B9-42F6-B580-0110CE9AD1B2}" srcOrd="0" destOrd="0" presId="urn:microsoft.com/office/officeart/2008/layout/LinedList"/>
    <dgm:cxn modelId="{7FE418EF-7DEF-4EC1-8EDB-12073886B303}" type="presOf" srcId="{47238DB4-E9F6-451D-B9B5-CA2DFACA3674}" destId="{4A0BEC7C-24A9-4F02-AD9D-A0F02F16103D}" srcOrd="0" destOrd="0" presId="urn:microsoft.com/office/officeart/2008/layout/LinedList"/>
    <dgm:cxn modelId="{CE1043F3-AE4E-4E0B-84B3-D95A7B0D30AC}" srcId="{9FE395B7-5FC0-4640-A159-7336C3EC0A83}" destId="{C6E13E3B-A22B-4112-9E4A-2E5DBA305EF4}" srcOrd="4" destOrd="0" parTransId="{32882562-41D2-4094-AAE9-375AAB2E6CCC}" sibTransId="{60817979-85A4-4BC8-BCFD-984B74699719}"/>
    <dgm:cxn modelId="{5B40D7FD-FFB6-4CCE-BB99-6AC056B0917A}" type="presOf" srcId="{3E5D8401-D6DA-4335-9056-A448026E5BC1}" destId="{66BEF0C2-BDB3-498C-903F-53B80C5766F4}" srcOrd="0" destOrd="0" presId="urn:microsoft.com/office/officeart/2008/layout/LinedList"/>
    <dgm:cxn modelId="{0C447A98-415D-44FC-BC8C-2362F218DA38}" type="presParOf" srcId="{92C21D7A-C7B9-42F6-B580-0110CE9AD1B2}" destId="{78AA8D5A-D7B2-4033-94DE-F1D9D371F367}" srcOrd="0" destOrd="0" presId="urn:microsoft.com/office/officeart/2008/layout/LinedList"/>
    <dgm:cxn modelId="{36D58838-05F7-4312-97B1-5F423B075A23}" type="presParOf" srcId="{92C21D7A-C7B9-42F6-B580-0110CE9AD1B2}" destId="{4769359E-E7D2-4C30-A095-27D3707704F2}" srcOrd="1" destOrd="0" presId="urn:microsoft.com/office/officeart/2008/layout/LinedList"/>
    <dgm:cxn modelId="{830D7F04-33C4-43E7-A0E7-3CD420078E84}" type="presParOf" srcId="{4769359E-E7D2-4C30-A095-27D3707704F2}" destId="{7E610D16-EA4C-4654-82DA-C647A30BAB64}" srcOrd="0" destOrd="0" presId="urn:microsoft.com/office/officeart/2008/layout/LinedList"/>
    <dgm:cxn modelId="{996D0CA1-E814-4CA3-A060-9547B494ED16}" type="presParOf" srcId="{4769359E-E7D2-4C30-A095-27D3707704F2}" destId="{7928513F-33AC-4A51-90BD-532B85026B72}" srcOrd="1" destOrd="0" presId="urn:microsoft.com/office/officeart/2008/layout/LinedList"/>
    <dgm:cxn modelId="{78E0EADE-DEBE-4BB6-AD83-E19018753053}" type="presParOf" srcId="{92C21D7A-C7B9-42F6-B580-0110CE9AD1B2}" destId="{495C7064-92A8-4887-8C04-730950FF8185}" srcOrd="2" destOrd="0" presId="urn:microsoft.com/office/officeart/2008/layout/LinedList"/>
    <dgm:cxn modelId="{F2668424-D83B-4BBE-98B4-4891E6FA9C3C}" type="presParOf" srcId="{92C21D7A-C7B9-42F6-B580-0110CE9AD1B2}" destId="{65E23650-25CF-4A7A-B901-0546470B48D3}" srcOrd="3" destOrd="0" presId="urn:microsoft.com/office/officeart/2008/layout/LinedList"/>
    <dgm:cxn modelId="{EA442F65-D6C7-40B6-84EB-E47CA6034917}" type="presParOf" srcId="{65E23650-25CF-4A7A-B901-0546470B48D3}" destId="{98443FF2-0927-44AB-A0F2-CF3D388D0A4B}" srcOrd="0" destOrd="0" presId="urn:microsoft.com/office/officeart/2008/layout/LinedList"/>
    <dgm:cxn modelId="{16A20498-9CFC-43C6-AC6D-EF7D8BCA478C}" type="presParOf" srcId="{65E23650-25CF-4A7A-B901-0546470B48D3}" destId="{F3BED95E-0A38-4BAE-8D3B-18A6497096C8}" srcOrd="1" destOrd="0" presId="urn:microsoft.com/office/officeart/2008/layout/LinedList"/>
    <dgm:cxn modelId="{6BAE7D2D-9F97-4430-AAF4-B4D162802546}" type="presParOf" srcId="{92C21D7A-C7B9-42F6-B580-0110CE9AD1B2}" destId="{A8FFCBEC-2B42-4C8B-941C-C5140D03181C}" srcOrd="4" destOrd="0" presId="urn:microsoft.com/office/officeart/2008/layout/LinedList"/>
    <dgm:cxn modelId="{FF532C00-070A-49AA-843E-347AABF11B22}" type="presParOf" srcId="{92C21D7A-C7B9-42F6-B580-0110CE9AD1B2}" destId="{A8DECD24-A1EC-4629-A800-820E8A413220}" srcOrd="5" destOrd="0" presId="urn:microsoft.com/office/officeart/2008/layout/LinedList"/>
    <dgm:cxn modelId="{38931D25-15D8-47AC-AB3E-A03AAFF5E17C}" type="presParOf" srcId="{A8DECD24-A1EC-4629-A800-820E8A413220}" destId="{4A0BEC7C-24A9-4F02-AD9D-A0F02F16103D}" srcOrd="0" destOrd="0" presId="urn:microsoft.com/office/officeart/2008/layout/LinedList"/>
    <dgm:cxn modelId="{EC5ED5CA-CA28-4E0C-A18A-3CC2C6BA7806}" type="presParOf" srcId="{A8DECD24-A1EC-4629-A800-820E8A413220}" destId="{E324F30E-08DE-4B4A-BC46-D8BA742A79D8}" srcOrd="1" destOrd="0" presId="urn:microsoft.com/office/officeart/2008/layout/LinedList"/>
    <dgm:cxn modelId="{BB6325EB-52AF-489B-B6AE-A8222678C22F}" type="presParOf" srcId="{92C21D7A-C7B9-42F6-B580-0110CE9AD1B2}" destId="{CDBA9FF9-3717-4770-B095-24C6477B1CD7}" srcOrd="6" destOrd="0" presId="urn:microsoft.com/office/officeart/2008/layout/LinedList"/>
    <dgm:cxn modelId="{07439608-FDA5-4EF4-9D48-DD3DD709502A}" type="presParOf" srcId="{92C21D7A-C7B9-42F6-B580-0110CE9AD1B2}" destId="{347241A4-D3DC-4849-9AD4-43B33281DC38}" srcOrd="7" destOrd="0" presId="urn:microsoft.com/office/officeart/2008/layout/LinedList"/>
    <dgm:cxn modelId="{C34983C0-8014-45D6-ABCA-9CCC00A70914}" type="presParOf" srcId="{347241A4-D3DC-4849-9AD4-43B33281DC38}" destId="{66BEF0C2-BDB3-498C-903F-53B80C5766F4}" srcOrd="0" destOrd="0" presId="urn:microsoft.com/office/officeart/2008/layout/LinedList"/>
    <dgm:cxn modelId="{7FB69ACF-C0F8-4661-85BC-CE46E802CE86}" type="presParOf" srcId="{347241A4-D3DC-4849-9AD4-43B33281DC38}" destId="{88BCFF7C-A7A7-4C11-887F-ABEF820854FD}" srcOrd="1" destOrd="0" presId="urn:microsoft.com/office/officeart/2008/layout/LinedList"/>
    <dgm:cxn modelId="{0BC80519-2015-4398-B84F-C00A85D0C889}" type="presParOf" srcId="{92C21D7A-C7B9-42F6-B580-0110CE9AD1B2}" destId="{5062C4FB-97EC-4033-B23E-CC5D06C27D97}" srcOrd="8" destOrd="0" presId="urn:microsoft.com/office/officeart/2008/layout/LinedList"/>
    <dgm:cxn modelId="{0FB390A4-F670-42A1-B521-B412A0AD2F69}" type="presParOf" srcId="{92C21D7A-C7B9-42F6-B580-0110CE9AD1B2}" destId="{4743C13D-8D9A-49E4-B862-02AA90D3A826}" srcOrd="9" destOrd="0" presId="urn:microsoft.com/office/officeart/2008/layout/LinedList"/>
    <dgm:cxn modelId="{1102BCBC-C9E4-4510-98AE-7AC96E41503B}" type="presParOf" srcId="{4743C13D-8D9A-49E4-B862-02AA90D3A826}" destId="{64467C1C-D0D0-49CA-B2B1-7C8C85D32977}" srcOrd="0" destOrd="0" presId="urn:microsoft.com/office/officeart/2008/layout/LinedList"/>
    <dgm:cxn modelId="{6AFAE62F-3281-4B19-98A9-B81A4D5E7B25}" type="presParOf" srcId="{4743C13D-8D9A-49E4-B862-02AA90D3A826}" destId="{4EF0FE40-15B4-4099-98C5-BBD10D27460C}" srcOrd="1" destOrd="0" presId="urn:microsoft.com/office/officeart/2008/layout/LinedList"/>
    <dgm:cxn modelId="{B6516308-1255-4805-ACCC-7D3C8E98AA29}" type="presParOf" srcId="{92C21D7A-C7B9-42F6-B580-0110CE9AD1B2}" destId="{BA7FDA4C-562F-4452-9AC1-4301902B21CD}" srcOrd="10" destOrd="0" presId="urn:microsoft.com/office/officeart/2008/layout/LinedList"/>
    <dgm:cxn modelId="{401673E8-EED4-41BE-8A85-B205B04639C9}" type="presParOf" srcId="{92C21D7A-C7B9-42F6-B580-0110CE9AD1B2}" destId="{6263D67C-5D3B-4A3F-BF8C-02A7F238FDF5}" srcOrd="11" destOrd="0" presId="urn:microsoft.com/office/officeart/2008/layout/LinedList"/>
    <dgm:cxn modelId="{91328FBD-A064-4EA3-A1D5-6D22D0003195}" type="presParOf" srcId="{6263D67C-5D3B-4A3F-BF8C-02A7F238FDF5}" destId="{04808A73-BDD5-43E7-8FF3-0862E52EEB62}" srcOrd="0" destOrd="0" presId="urn:microsoft.com/office/officeart/2008/layout/LinedList"/>
    <dgm:cxn modelId="{7AB36054-C2A7-4750-9429-0F7C4D0530D4}" type="presParOf" srcId="{6263D67C-5D3B-4A3F-BF8C-02A7F238FDF5}" destId="{805606F5-6ED1-411B-9F90-69B0E5AF813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E395B7-5FC0-4640-A159-7336C3EC0A83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EDD7EB8-A73E-4F53-ADD4-3257DE18CB39}">
      <dgm:prSet/>
      <dgm:spPr/>
      <dgm:t>
        <a:bodyPr/>
        <a:lstStyle/>
        <a:p>
          <a:pPr algn="l">
            <a:lnSpc>
              <a:spcPct val="90000"/>
            </a:lnSpc>
          </a:pPr>
          <a:r>
            <a:rPr lang="en-US" dirty="0">
              <a:solidFill>
                <a:srgbClr val="000000"/>
              </a:solidFill>
              <a:latin typeface="Calibri"/>
              <a:cs typeface="Calibri"/>
            </a:rPr>
            <a:t>First and second year pharmacy students</a:t>
          </a:r>
        </a:p>
      </dgm:t>
    </dgm:pt>
    <dgm:pt modelId="{C6361EA2-0CC0-4E5B-8B33-C4160A03EAB3}" type="parTrans" cxnId="{232348BB-D406-42C1-89AB-CC2876840605}">
      <dgm:prSet/>
      <dgm:spPr/>
      <dgm:t>
        <a:bodyPr/>
        <a:lstStyle/>
        <a:p>
          <a:endParaRPr lang="en-US"/>
        </a:p>
      </dgm:t>
    </dgm:pt>
    <dgm:pt modelId="{E21D74D0-38AE-4459-8B9B-EA0F0F538E49}" type="sibTrans" cxnId="{232348BB-D406-42C1-89AB-CC2876840605}">
      <dgm:prSet/>
      <dgm:spPr/>
      <dgm:t>
        <a:bodyPr/>
        <a:lstStyle/>
        <a:p>
          <a:endParaRPr lang="en-US"/>
        </a:p>
      </dgm:t>
    </dgm:pt>
    <dgm:pt modelId="{C6E13E3B-A22B-4112-9E4A-2E5DBA305EF4}">
      <dgm:prSet/>
      <dgm:spPr/>
      <dgm:t>
        <a:bodyPr/>
        <a:lstStyle/>
        <a:p>
          <a:pPr algn="l">
            <a:lnSpc>
              <a:spcPct val="90000"/>
            </a:lnSpc>
          </a:pPr>
          <a:r>
            <a:rPr lang="en-US" dirty="0">
              <a:solidFill>
                <a:srgbClr val="000000"/>
              </a:solidFill>
              <a:latin typeface="Calibri"/>
              <a:cs typeface="Calibri"/>
            </a:rPr>
            <a:t>Graduate and undergraduate (Jr./Sr.) public health students</a:t>
          </a:r>
        </a:p>
      </dgm:t>
    </dgm:pt>
    <dgm:pt modelId="{32882562-41D2-4094-AAE9-375AAB2E6CCC}" type="parTrans" cxnId="{CE1043F3-AE4E-4E0B-84B3-D95A7B0D30AC}">
      <dgm:prSet/>
      <dgm:spPr/>
      <dgm:t>
        <a:bodyPr/>
        <a:lstStyle/>
        <a:p>
          <a:endParaRPr lang="en-US"/>
        </a:p>
      </dgm:t>
    </dgm:pt>
    <dgm:pt modelId="{60817979-85A4-4BC8-BCFD-984B74699719}" type="sibTrans" cxnId="{CE1043F3-AE4E-4E0B-84B3-D95A7B0D30AC}">
      <dgm:prSet/>
      <dgm:spPr/>
      <dgm:t>
        <a:bodyPr/>
        <a:lstStyle/>
        <a:p>
          <a:endParaRPr lang="en-US"/>
        </a:p>
      </dgm:t>
    </dgm:pt>
    <dgm:pt modelId="{9ECC6218-C2A6-4F04-948E-9BF73C51B2FE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US" dirty="0">
              <a:solidFill>
                <a:srgbClr val="000000"/>
              </a:solidFill>
              <a:latin typeface="Calibri"/>
              <a:cs typeface="Calibri"/>
            </a:rPr>
            <a:t>Undergraduate (Jr./Sr.) health sciences students</a:t>
          </a:r>
          <a:endParaRPr lang="en-US" dirty="0">
            <a:solidFill>
              <a:srgbClr val="000000"/>
            </a:solidFill>
          </a:endParaRPr>
        </a:p>
      </dgm:t>
    </dgm:pt>
    <dgm:pt modelId="{2E5ADEC2-E5B7-44A8-8C4F-4307D9CCFF11}" type="parTrans" cxnId="{31C46689-4B3A-469A-8A4E-59FB4BE0002A}">
      <dgm:prSet/>
      <dgm:spPr/>
      <dgm:t>
        <a:bodyPr/>
        <a:lstStyle/>
        <a:p>
          <a:endParaRPr lang="en-US"/>
        </a:p>
      </dgm:t>
    </dgm:pt>
    <dgm:pt modelId="{DDB1CAAA-A5E3-4AB4-90AF-DAA88AED3D59}" type="sibTrans" cxnId="{31C46689-4B3A-469A-8A4E-59FB4BE0002A}">
      <dgm:prSet/>
      <dgm:spPr/>
      <dgm:t>
        <a:bodyPr/>
        <a:lstStyle/>
        <a:p>
          <a:endParaRPr lang="en-US"/>
        </a:p>
      </dgm:t>
    </dgm:pt>
    <dgm:pt modelId="{3E5D8401-D6DA-4335-9056-A448026E5BC1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US" dirty="0">
              <a:solidFill>
                <a:srgbClr val="000000"/>
              </a:solidFill>
              <a:latin typeface="Calibri"/>
              <a:cs typeface="Calibri"/>
            </a:rPr>
            <a:t>Clinical undergraduate nursing students</a:t>
          </a:r>
        </a:p>
      </dgm:t>
    </dgm:pt>
    <dgm:pt modelId="{9F9A712D-44A9-44E0-B055-EBFEDF018E99}" type="parTrans" cxnId="{7263D143-75B7-43A6-9E82-3B4C36912D97}">
      <dgm:prSet/>
      <dgm:spPr/>
      <dgm:t>
        <a:bodyPr/>
        <a:lstStyle/>
        <a:p>
          <a:endParaRPr lang="en-US"/>
        </a:p>
      </dgm:t>
    </dgm:pt>
    <dgm:pt modelId="{8AE97891-149D-4583-8A6E-13A67A915B5C}" type="sibTrans" cxnId="{7263D143-75B7-43A6-9E82-3B4C36912D97}">
      <dgm:prSet/>
      <dgm:spPr/>
      <dgm:t>
        <a:bodyPr/>
        <a:lstStyle/>
        <a:p>
          <a:endParaRPr lang="en-US"/>
        </a:p>
      </dgm:t>
    </dgm:pt>
    <dgm:pt modelId="{EAE9DE3F-A35B-4D29-8BB7-0F245BDB78EC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US" dirty="0">
              <a:solidFill>
                <a:srgbClr val="000000"/>
              </a:solidFill>
              <a:latin typeface="Calibri"/>
              <a:cs typeface="Calibri"/>
            </a:rPr>
            <a:t>First year medical students</a:t>
          </a:r>
        </a:p>
      </dgm:t>
    </dgm:pt>
    <dgm:pt modelId="{0198BA64-3041-4665-80BE-AFD9FEA118BA}" type="parTrans" cxnId="{59E8C2C7-B525-47BF-8FB9-2148331195BD}">
      <dgm:prSet/>
      <dgm:spPr/>
      <dgm:t>
        <a:bodyPr/>
        <a:lstStyle/>
        <a:p>
          <a:endParaRPr lang="en-US"/>
        </a:p>
      </dgm:t>
    </dgm:pt>
    <dgm:pt modelId="{D7575CEC-753D-48A1-8CA7-27E75FFE950D}" type="sibTrans" cxnId="{59E8C2C7-B525-47BF-8FB9-2148331195BD}">
      <dgm:prSet/>
      <dgm:spPr/>
      <dgm:t>
        <a:bodyPr/>
        <a:lstStyle/>
        <a:p>
          <a:endParaRPr lang="en-US"/>
        </a:p>
      </dgm:t>
    </dgm:pt>
    <dgm:pt modelId="{BF04BA9B-50EC-4A5C-AAF2-9726286F435E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en-US" dirty="0">
              <a:solidFill>
                <a:schemeClr val="tx1"/>
              </a:solidFill>
              <a:latin typeface="Calibri"/>
              <a:cs typeface="Calibri"/>
            </a:rPr>
            <a:t>Nursing, Physical Therapy, Dietetics</a:t>
          </a:r>
          <a:r>
            <a:rPr lang="en-US" i="0" dirty="0">
              <a:solidFill>
                <a:schemeClr val="tx1"/>
              </a:solidFill>
              <a:latin typeface="Calibri"/>
              <a:cs typeface="Calibri"/>
            </a:rPr>
            <a:t> Students</a:t>
          </a:r>
          <a:endParaRPr lang="en-US" i="1" dirty="0">
            <a:solidFill>
              <a:schemeClr val="tx1"/>
            </a:solidFill>
            <a:latin typeface="Calibri"/>
            <a:cs typeface="Calibri"/>
          </a:endParaRPr>
        </a:p>
      </dgm:t>
    </dgm:pt>
    <dgm:pt modelId="{218D01AC-5E6E-467D-9C19-5AC019AFFC9D}" type="parTrans" cxnId="{638F8957-7BFC-4366-B3A7-AB860AF2B3CF}">
      <dgm:prSet/>
      <dgm:spPr/>
      <dgm:t>
        <a:bodyPr/>
        <a:lstStyle/>
        <a:p>
          <a:endParaRPr lang="en-US"/>
        </a:p>
      </dgm:t>
    </dgm:pt>
    <dgm:pt modelId="{4A68B9B7-4977-495C-ADBF-3ECDB8D8F4BE}" type="sibTrans" cxnId="{638F8957-7BFC-4366-B3A7-AB860AF2B3CF}">
      <dgm:prSet/>
      <dgm:spPr/>
      <dgm:t>
        <a:bodyPr/>
        <a:lstStyle/>
        <a:p>
          <a:endParaRPr lang="en-US"/>
        </a:p>
      </dgm:t>
    </dgm:pt>
    <dgm:pt modelId="{92C21D7A-C7B9-42F6-B580-0110CE9AD1B2}" type="pres">
      <dgm:prSet presAssocID="{9FE395B7-5FC0-4640-A159-7336C3EC0A83}" presName="vert0" presStyleCnt="0">
        <dgm:presLayoutVars>
          <dgm:dir/>
          <dgm:animOne val="branch"/>
          <dgm:animLvl val="lvl"/>
        </dgm:presLayoutVars>
      </dgm:prSet>
      <dgm:spPr/>
    </dgm:pt>
    <dgm:pt modelId="{5DF033FD-F54F-4AC7-8165-D8CB68CD0A7B}" type="pres">
      <dgm:prSet presAssocID="{EAE9DE3F-A35B-4D29-8BB7-0F245BDB78EC}" presName="thickLine" presStyleLbl="alignNode1" presStyleIdx="0" presStyleCnt="6"/>
      <dgm:spPr/>
    </dgm:pt>
    <dgm:pt modelId="{A2D83860-7625-4F65-B578-4F7C6A479F5A}" type="pres">
      <dgm:prSet presAssocID="{EAE9DE3F-A35B-4D29-8BB7-0F245BDB78EC}" presName="horz1" presStyleCnt="0"/>
      <dgm:spPr/>
    </dgm:pt>
    <dgm:pt modelId="{6E470B09-C8DA-4F1D-9EC2-2811CD0A8936}" type="pres">
      <dgm:prSet presAssocID="{EAE9DE3F-A35B-4D29-8BB7-0F245BDB78EC}" presName="tx1" presStyleLbl="revTx" presStyleIdx="0" presStyleCnt="6"/>
      <dgm:spPr/>
    </dgm:pt>
    <dgm:pt modelId="{E4AD1204-77E1-48A6-8C18-1C184ED1F28A}" type="pres">
      <dgm:prSet presAssocID="{EAE9DE3F-A35B-4D29-8BB7-0F245BDB78EC}" presName="vert1" presStyleCnt="0"/>
      <dgm:spPr/>
    </dgm:pt>
    <dgm:pt modelId="{78AA8D5A-D7B2-4033-94DE-F1D9D371F367}" type="pres">
      <dgm:prSet presAssocID="{DEDD7EB8-A73E-4F53-ADD4-3257DE18CB39}" presName="thickLine" presStyleLbl="alignNode1" presStyleIdx="1" presStyleCnt="6"/>
      <dgm:spPr/>
    </dgm:pt>
    <dgm:pt modelId="{4769359E-E7D2-4C30-A095-27D3707704F2}" type="pres">
      <dgm:prSet presAssocID="{DEDD7EB8-A73E-4F53-ADD4-3257DE18CB39}" presName="horz1" presStyleCnt="0"/>
      <dgm:spPr/>
    </dgm:pt>
    <dgm:pt modelId="{7E610D16-EA4C-4654-82DA-C647A30BAB64}" type="pres">
      <dgm:prSet presAssocID="{DEDD7EB8-A73E-4F53-ADD4-3257DE18CB39}" presName="tx1" presStyleLbl="revTx" presStyleIdx="1" presStyleCnt="6"/>
      <dgm:spPr/>
    </dgm:pt>
    <dgm:pt modelId="{7928513F-33AC-4A51-90BD-532B85026B72}" type="pres">
      <dgm:prSet presAssocID="{DEDD7EB8-A73E-4F53-ADD4-3257DE18CB39}" presName="vert1" presStyleCnt="0"/>
      <dgm:spPr/>
    </dgm:pt>
    <dgm:pt modelId="{084C751C-48F8-4D91-9B9B-86596A60B968}" type="pres">
      <dgm:prSet presAssocID="{BF04BA9B-50EC-4A5C-AAF2-9726286F435E}" presName="thickLine" presStyleLbl="alignNode1" presStyleIdx="2" presStyleCnt="6"/>
      <dgm:spPr/>
    </dgm:pt>
    <dgm:pt modelId="{A93E9932-2E57-4875-9EBB-C17EB337D81C}" type="pres">
      <dgm:prSet presAssocID="{BF04BA9B-50EC-4A5C-AAF2-9726286F435E}" presName="horz1" presStyleCnt="0"/>
      <dgm:spPr/>
    </dgm:pt>
    <dgm:pt modelId="{7D2766FD-95ED-4CA6-AB90-5B0422D3955F}" type="pres">
      <dgm:prSet presAssocID="{BF04BA9B-50EC-4A5C-AAF2-9726286F435E}" presName="tx1" presStyleLbl="revTx" presStyleIdx="2" presStyleCnt="6"/>
      <dgm:spPr/>
    </dgm:pt>
    <dgm:pt modelId="{1B5C8A70-06B5-4447-BEDB-661D02A338D0}" type="pres">
      <dgm:prSet presAssocID="{BF04BA9B-50EC-4A5C-AAF2-9726286F435E}" presName="vert1" presStyleCnt="0"/>
      <dgm:spPr/>
    </dgm:pt>
    <dgm:pt modelId="{CDBA9FF9-3717-4770-B095-24C6477B1CD7}" type="pres">
      <dgm:prSet presAssocID="{3E5D8401-D6DA-4335-9056-A448026E5BC1}" presName="thickLine" presStyleLbl="alignNode1" presStyleIdx="3" presStyleCnt="6"/>
      <dgm:spPr/>
    </dgm:pt>
    <dgm:pt modelId="{347241A4-D3DC-4849-9AD4-43B33281DC38}" type="pres">
      <dgm:prSet presAssocID="{3E5D8401-D6DA-4335-9056-A448026E5BC1}" presName="horz1" presStyleCnt="0"/>
      <dgm:spPr/>
    </dgm:pt>
    <dgm:pt modelId="{66BEF0C2-BDB3-498C-903F-53B80C5766F4}" type="pres">
      <dgm:prSet presAssocID="{3E5D8401-D6DA-4335-9056-A448026E5BC1}" presName="tx1" presStyleLbl="revTx" presStyleIdx="3" presStyleCnt="6"/>
      <dgm:spPr/>
    </dgm:pt>
    <dgm:pt modelId="{88BCFF7C-A7A7-4C11-887F-ABEF820854FD}" type="pres">
      <dgm:prSet presAssocID="{3E5D8401-D6DA-4335-9056-A448026E5BC1}" presName="vert1" presStyleCnt="0"/>
      <dgm:spPr/>
    </dgm:pt>
    <dgm:pt modelId="{5062C4FB-97EC-4033-B23E-CC5D06C27D97}" type="pres">
      <dgm:prSet presAssocID="{C6E13E3B-A22B-4112-9E4A-2E5DBA305EF4}" presName="thickLine" presStyleLbl="alignNode1" presStyleIdx="4" presStyleCnt="6"/>
      <dgm:spPr/>
    </dgm:pt>
    <dgm:pt modelId="{4743C13D-8D9A-49E4-B862-02AA90D3A826}" type="pres">
      <dgm:prSet presAssocID="{C6E13E3B-A22B-4112-9E4A-2E5DBA305EF4}" presName="horz1" presStyleCnt="0"/>
      <dgm:spPr/>
    </dgm:pt>
    <dgm:pt modelId="{64467C1C-D0D0-49CA-B2B1-7C8C85D32977}" type="pres">
      <dgm:prSet presAssocID="{C6E13E3B-A22B-4112-9E4A-2E5DBA305EF4}" presName="tx1" presStyleLbl="revTx" presStyleIdx="4" presStyleCnt="6"/>
      <dgm:spPr/>
    </dgm:pt>
    <dgm:pt modelId="{4EF0FE40-15B4-4099-98C5-BBD10D27460C}" type="pres">
      <dgm:prSet presAssocID="{C6E13E3B-A22B-4112-9E4A-2E5DBA305EF4}" presName="vert1" presStyleCnt="0"/>
      <dgm:spPr/>
    </dgm:pt>
    <dgm:pt modelId="{BA7FDA4C-562F-4452-9AC1-4301902B21CD}" type="pres">
      <dgm:prSet presAssocID="{9ECC6218-C2A6-4F04-948E-9BF73C51B2FE}" presName="thickLine" presStyleLbl="alignNode1" presStyleIdx="5" presStyleCnt="6"/>
      <dgm:spPr/>
    </dgm:pt>
    <dgm:pt modelId="{6263D67C-5D3B-4A3F-BF8C-02A7F238FDF5}" type="pres">
      <dgm:prSet presAssocID="{9ECC6218-C2A6-4F04-948E-9BF73C51B2FE}" presName="horz1" presStyleCnt="0"/>
      <dgm:spPr/>
    </dgm:pt>
    <dgm:pt modelId="{04808A73-BDD5-43E7-8FF3-0862E52EEB62}" type="pres">
      <dgm:prSet presAssocID="{9ECC6218-C2A6-4F04-948E-9BF73C51B2FE}" presName="tx1" presStyleLbl="revTx" presStyleIdx="5" presStyleCnt="6"/>
      <dgm:spPr/>
    </dgm:pt>
    <dgm:pt modelId="{805606F5-6ED1-411B-9F90-69B0E5AF8136}" type="pres">
      <dgm:prSet presAssocID="{9ECC6218-C2A6-4F04-948E-9BF73C51B2FE}" presName="vert1" presStyleCnt="0"/>
      <dgm:spPr/>
    </dgm:pt>
  </dgm:ptLst>
  <dgm:cxnLst>
    <dgm:cxn modelId="{B83FBC05-34F7-4B60-B461-01C71339B917}" type="presOf" srcId="{3E5D8401-D6DA-4335-9056-A448026E5BC1}" destId="{66BEF0C2-BDB3-498C-903F-53B80C5766F4}" srcOrd="0" destOrd="0" presId="urn:microsoft.com/office/officeart/2008/layout/LinedList"/>
    <dgm:cxn modelId="{BF502F15-CFF2-4472-A47E-B7355501E105}" type="presOf" srcId="{BF04BA9B-50EC-4A5C-AAF2-9726286F435E}" destId="{7D2766FD-95ED-4CA6-AB90-5B0422D3955F}" srcOrd="0" destOrd="0" presId="urn:microsoft.com/office/officeart/2008/layout/LinedList"/>
    <dgm:cxn modelId="{92530630-21BE-4341-B0CF-C1F89B95AB9D}" type="presOf" srcId="{EAE9DE3F-A35B-4D29-8BB7-0F245BDB78EC}" destId="{6E470B09-C8DA-4F1D-9EC2-2811CD0A8936}" srcOrd="0" destOrd="0" presId="urn:microsoft.com/office/officeart/2008/layout/LinedList"/>
    <dgm:cxn modelId="{7263D143-75B7-43A6-9E82-3B4C36912D97}" srcId="{9FE395B7-5FC0-4640-A159-7336C3EC0A83}" destId="{3E5D8401-D6DA-4335-9056-A448026E5BC1}" srcOrd="3" destOrd="0" parTransId="{9F9A712D-44A9-44E0-B055-EBFEDF018E99}" sibTransId="{8AE97891-149D-4583-8A6E-13A67A915B5C}"/>
    <dgm:cxn modelId="{FE72A770-C3F6-4649-A7B4-ECDD574AF993}" type="presOf" srcId="{DEDD7EB8-A73E-4F53-ADD4-3257DE18CB39}" destId="{7E610D16-EA4C-4654-82DA-C647A30BAB64}" srcOrd="0" destOrd="0" presId="urn:microsoft.com/office/officeart/2008/layout/LinedList"/>
    <dgm:cxn modelId="{638F8957-7BFC-4366-B3A7-AB860AF2B3CF}" srcId="{9FE395B7-5FC0-4640-A159-7336C3EC0A83}" destId="{BF04BA9B-50EC-4A5C-AAF2-9726286F435E}" srcOrd="2" destOrd="0" parTransId="{218D01AC-5E6E-467D-9C19-5AC019AFFC9D}" sibTransId="{4A68B9B7-4977-495C-ADBF-3ECDB8D8F4BE}"/>
    <dgm:cxn modelId="{7A1D2C7E-4ADB-42AA-B964-3D8BA064EB12}" type="presOf" srcId="{C6E13E3B-A22B-4112-9E4A-2E5DBA305EF4}" destId="{64467C1C-D0D0-49CA-B2B1-7C8C85D32977}" srcOrd="0" destOrd="0" presId="urn:microsoft.com/office/officeart/2008/layout/LinedList"/>
    <dgm:cxn modelId="{31C46689-4B3A-469A-8A4E-59FB4BE0002A}" srcId="{9FE395B7-5FC0-4640-A159-7336C3EC0A83}" destId="{9ECC6218-C2A6-4F04-948E-9BF73C51B2FE}" srcOrd="5" destOrd="0" parTransId="{2E5ADEC2-E5B7-44A8-8C4F-4307D9CCFF11}" sibTransId="{DDB1CAAA-A5E3-4AB4-90AF-DAA88AED3D59}"/>
    <dgm:cxn modelId="{0465AB9F-1513-42EA-9FBC-D8A85835C692}" type="presOf" srcId="{9ECC6218-C2A6-4F04-948E-9BF73C51B2FE}" destId="{04808A73-BDD5-43E7-8FF3-0862E52EEB62}" srcOrd="0" destOrd="0" presId="urn:microsoft.com/office/officeart/2008/layout/LinedList"/>
    <dgm:cxn modelId="{232348BB-D406-42C1-89AB-CC2876840605}" srcId="{9FE395B7-5FC0-4640-A159-7336C3EC0A83}" destId="{DEDD7EB8-A73E-4F53-ADD4-3257DE18CB39}" srcOrd="1" destOrd="0" parTransId="{C6361EA2-0CC0-4E5B-8B33-C4160A03EAB3}" sibTransId="{E21D74D0-38AE-4459-8B9B-EA0F0F538E49}"/>
    <dgm:cxn modelId="{59E8C2C7-B525-47BF-8FB9-2148331195BD}" srcId="{9FE395B7-5FC0-4640-A159-7336C3EC0A83}" destId="{EAE9DE3F-A35B-4D29-8BB7-0F245BDB78EC}" srcOrd="0" destOrd="0" parTransId="{0198BA64-3041-4665-80BE-AFD9FEA118BA}" sibTransId="{D7575CEC-753D-48A1-8CA7-27E75FFE950D}"/>
    <dgm:cxn modelId="{E13D6FE1-F529-4BE7-8DA2-CDF3B45D4FEC}" type="presOf" srcId="{9FE395B7-5FC0-4640-A159-7336C3EC0A83}" destId="{92C21D7A-C7B9-42F6-B580-0110CE9AD1B2}" srcOrd="0" destOrd="0" presId="urn:microsoft.com/office/officeart/2008/layout/LinedList"/>
    <dgm:cxn modelId="{CE1043F3-AE4E-4E0B-84B3-D95A7B0D30AC}" srcId="{9FE395B7-5FC0-4640-A159-7336C3EC0A83}" destId="{C6E13E3B-A22B-4112-9E4A-2E5DBA305EF4}" srcOrd="4" destOrd="0" parTransId="{32882562-41D2-4094-AAE9-375AAB2E6CCC}" sibTransId="{60817979-85A4-4BC8-BCFD-984B74699719}"/>
    <dgm:cxn modelId="{DB6386AF-94FC-46E8-AC89-56AA12636098}" type="presParOf" srcId="{92C21D7A-C7B9-42F6-B580-0110CE9AD1B2}" destId="{5DF033FD-F54F-4AC7-8165-D8CB68CD0A7B}" srcOrd="0" destOrd="0" presId="urn:microsoft.com/office/officeart/2008/layout/LinedList"/>
    <dgm:cxn modelId="{E62C3932-CBD1-4520-AC6F-D0ADAC5408F4}" type="presParOf" srcId="{92C21D7A-C7B9-42F6-B580-0110CE9AD1B2}" destId="{A2D83860-7625-4F65-B578-4F7C6A479F5A}" srcOrd="1" destOrd="0" presId="urn:microsoft.com/office/officeart/2008/layout/LinedList"/>
    <dgm:cxn modelId="{6D9ACA50-5EAE-40EC-89FA-432AED9E44FB}" type="presParOf" srcId="{A2D83860-7625-4F65-B578-4F7C6A479F5A}" destId="{6E470B09-C8DA-4F1D-9EC2-2811CD0A8936}" srcOrd="0" destOrd="0" presId="urn:microsoft.com/office/officeart/2008/layout/LinedList"/>
    <dgm:cxn modelId="{4F806604-36BD-46BB-934F-7D9E91486BD8}" type="presParOf" srcId="{A2D83860-7625-4F65-B578-4F7C6A479F5A}" destId="{E4AD1204-77E1-48A6-8C18-1C184ED1F28A}" srcOrd="1" destOrd="0" presId="urn:microsoft.com/office/officeart/2008/layout/LinedList"/>
    <dgm:cxn modelId="{1CD0E6B6-86D4-485D-96FA-E149392237F4}" type="presParOf" srcId="{92C21D7A-C7B9-42F6-B580-0110CE9AD1B2}" destId="{78AA8D5A-D7B2-4033-94DE-F1D9D371F367}" srcOrd="2" destOrd="0" presId="urn:microsoft.com/office/officeart/2008/layout/LinedList"/>
    <dgm:cxn modelId="{5E995B8B-BDBB-4B15-8905-BE28FD3D144B}" type="presParOf" srcId="{92C21D7A-C7B9-42F6-B580-0110CE9AD1B2}" destId="{4769359E-E7D2-4C30-A095-27D3707704F2}" srcOrd="3" destOrd="0" presId="urn:microsoft.com/office/officeart/2008/layout/LinedList"/>
    <dgm:cxn modelId="{29D9CF9F-AB42-43D7-97EB-30EF00A3EB08}" type="presParOf" srcId="{4769359E-E7D2-4C30-A095-27D3707704F2}" destId="{7E610D16-EA4C-4654-82DA-C647A30BAB64}" srcOrd="0" destOrd="0" presId="urn:microsoft.com/office/officeart/2008/layout/LinedList"/>
    <dgm:cxn modelId="{A5AFC7CF-8042-45F5-BAC3-7EC1424DAA0F}" type="presParOf" srcId="{4769359E-E7D2-4C30-A095-27D3707704F2}" destId="{7928513F-33AC-4A51-90BD-532B85026B72}" srcOrd="1" destOrd="0" presId="urn:microsoft.com/office/officeart/2008/layout/LinedList"/>
    <dgm:cxn modelId="{125F6309-555B-46B7-9D58-7E789D0D8486}" type="presParOf" srcId="{92C21D7A-C7B9-42F6-B580-0110CE9AD1B2}" destId="{084C751C-48F8-4D91-9B9B-86596A60B968}" srcOrd="4" destOrd="0" presId="urn:microsoft.com/office/officeart/2008/layout/LinedList"/>
    <dgm:cxn modelId="{F5294A1B-AE6D-48C8-BC75-B89630B3370C}" type="presParOf" srcId="{92C21D7A-C7B9-42F6-B580-0110CE9AD1B2}" destId="{A93E9932-2E57-4875-9EBB-C17EB337D81C}" srcOrd="5" destOrd="0" presId="urn:microsoft.com/office/officeart/2008/layout/LinedList"/>
    <dgm:cxn modelId="{301C457F-2A86-48DE-A775-1A3496523F2A}" type="presParOf" srcId="{A93E9932-2E57-4875-9EBB-C17EB337D81C}" destId="{7D2766FD-95ED-4CA6-AB90-5B0422D3955F}" srcOrd="0" destOrd="0" presId="urn:microsoft.com/office/officeart/2008/layout/LinedList"/>
    <dgm:cxn modelId="{46FCE17A-B6E1-4CF8-9BFD-8EC7FBEC7653}" type="presParOf" srcId="{A93E9932-2E57-4875-9EBB-C17EB337D81C}" destId="{1B5C8A70-06B5-4447-BEDB-661D02A338D0}" srcOrd="1" destOrd="0" presId="urn:microsoft.com/office/officeart/2008/layout/LinedList"/>
    <dgm:cxn modelId="{54C49EF6-FA1B-4E94-B1C4-69A23D1432CF}" type="presParOf" srcId="{92C21D7A-C7B9-42F6-B580-0110CE9AD1B2}" destId="{CDBA9FF9-3717-4770-B095-24C6477B1CD7}" srcOrd="6" destOrd="0" presId="urn:microsoft.com/office/officeart/2008/layout/LinedList"/>
    <dgm:cxn modelId="{71C4C34D-1879-4E76-9EE3-6D8A7753E022}" type="presParOf" srcId="{92C21D7A-C7B9-42F6-B580-0110CE9AD1B2}" destId="{347241A4-D3DC-4849-9AD4-43B33281DC38}" srcOrd="7" destOrd="0" presId="urn:microsoft.com/office/officeart/2008/layout/LinedList"/>
    <dgm:cxn modelId="{D601335A-B08D-401C-A117-4FA938A7A1E0}" type="presParOf" srcId="{347241A4-D3DC-4849-9AD4-43B33281DC38}" destId="{66BEF0C2-BDB3-498C-903F-53B80C5766F4}" srcOrd="0" destOrd="0" presId="urn:microsoft.com/office/officeart/2008/layout/LinedList"/>
    <dgm:cxn modelId="{2059B77D-E862-4516-B1EB-D107BB8A0399}" type="presParOf" srcId="{347241A4-D3DC-4849-9AD4-43B33281DC38}" destId="{88BCFF7C-A7A7-4C11-887F-ABEF820854FD}" srcOrd="1" destOrd="0" presId="urn:microsoft.com/office/officeart/2008/layout/LinedList"/>
    <dgm:cxn modelId="{0B7684E3-1EC2-41F9-A849-725B670D0E50}" type="presParOf" srcId="{92C21D7A-C7B9-42F6-B580-0110CE9AD1B2}" destId="{5062C4FB-97EC-4033-B23E-CC5D06C27D97}" srcOrd="8" destOrd="0" presId="urn:microsoft.com/office/officeart/2008/layout/LinedList"/>
    <dgm:cxn modelId="{A7980FD1-7DB3-4A82-A6EF-04F349752301}" type="presParOf" srcId="{92C21D7A-C7B9-42F6-B580-0110CE9AD1B2}" destId="{4743C13D-8D9A-49E4-B862-02AA90D3A826}" srcOrd="9" destOrd="0" presId="urn:microsoft.com/office/officeart/2008/layout/LinedList"/>
    <dgm:cxn modelId="{A8F5B64E-5324-4BB9-ABB3-563FDF24D9BF}" type="presParOf" srcId="{4743C13D-8D9A-49E4-B862-02AA90D3A826}" destId="{64467C1C-D0D0-49CA-B2B1-7C8C85D32977}" srcOrd="0" destOrd="0" presId="urn:microsoft.com/office/officeart/2008/layout/LinedList"/>
    <dgm:cxn modelId="{14CE45D3-B22E-4522-AD72-CDA1EE5383CB}" type="presParOf" srcId="{4743C13D-8D9A-49E4-B862-02AA90D3A826}" destId="{4EF0FE40-15B4-4099-98C5-BBD10D27460C}" srcOrd="1" destOrd="0" presId="urn:microsoft.com/office/officeart/2008/layout/LinedList"/>
    <dgm:cxn modelId="{C1C8E03C-C422-4482-B165-2698B7A05BC7}" type="presParOf" srcId="{92C21D7A-C7B9-42F6-B580-0110CE9AD1B2}" destId="{BA7FDA4C-562F-4452-9AC1-4301902B21CD}" srcOrd="10" destOrd="0" presId="urn:microsoft.com/office/officeart/2008/layout/LinedList"/>
    <dgm:cxn modelId="{1C4C0043-B0BD-4340-A504-BF3125057580}" type="presParOf" srcId="{92C21D7A-C7B9-42F6-B580-0110CE9AD1B2}" destId="{6263D67C-5D3B-4A3F-BF8C-02A7F238FDF5}" srcOrd="11" destOrd="0" presId="urn:microsoft.com/office/officeart/2008/layout/LinedList"/>
    <dgm:cxn modelId="{C5AA7AD4-C62F-4D0F-BDF0-DA0AC010D986}" type="presParOf" srcId="{6263D67C-5D3B-4A3F-BF8C-02A7F238FDF5}" destId="{04808A73-BDD5-43E7-8FF3-0862E52EEB62}" srcOrd="0" destOrd="0" presId="urn:microsoft.com/office/officeart/2008/layout/LinedList"/>
    <dgm:cxn modelId="{7005BC07-9DF3-440B-A615-A8CA9239B6AE}" type="presParOf" srcId="{6263D67C-5D3B-4A3F-BF8C-02A7F238FDF5}" destId="{805606F5-6ED1-411B-9F90-69B0E5AF813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60326C-3267-4DBC-BD2E-1C309208F5B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137390-F0C6-4E3A-9F8B-6453651DEEE6}">
      <dgm:prSet phldrT="[Text]" phldr="0"/>
      <dgm:spPr/>
      <dgm:t>
        <a:bodyPr/>
        <a:lstStyle/>
        <a:p>
          <a:pPr rtl="0"/>
          <a:r>
            <a:rPr lang="en-US" dirty="0">
              <a:latin typeface="Calibri"/>
            </a:rPr>
            <a:t>2017</a:t>
          </a:r>
          <a:endParaRPr lang="en-US" dirty="0"/>
        </a:p>
      </dgm:t>
    </dgm:pt>
    <dgm:pt modelId="{B4AB43CE-FB7A-4E33-B20A-8839E99FD64C}" type="parTrans" cxnId="{8682FFF3-B356-4E09-AECD-FE32D90B177C}">
      <dgm:prSet/>
      <dgm:spPr/>
      <dgm:t>
        <a:bodyPr/>
        <a:lstStyle/>
        <a:p>
          <a:endParaRPr lang="en-US"/>
        </a:p>
      </dgm:t>
    </dgm:pt>
    <dgm:pt modelId="{3495CDE0-626C-460C-A8EE-BA62B1F114F0}" type="sibTrans" cxnId="{8682FFF3-B356-4E09-AECD-FE32D90B177C}">
      <dgm:prSet/>
      <dgm:spPr/>
      <dgm:t>
        <a:bodyPr/>
        <a:lstStyle/>
        <a:p>
          <a:endParaRPr lang="en-US"/>
        </a:p>
      </dgm:t>
    </dgm:pt>
    <dgm:pt modelId="{DAF0386C-2676-4B00-93E0-1978B06249B0}">
      <dgm:prSet phldrT="[Text]" phldr="0"/>
      <dgm:spPr/>
      <dgm:t>
        <a:bodyPr/>
        <a:lstStyle/>
        <a:p>
          <a:pPr rtl="0"/>
          <a:r>
            <a:rPr lang="en-US" dirty="0">
              <a:latin typeface="Calibri"/>
            </a:rPr>
            <a:t>2018</a:t>
          </a:r>
          <a:endParaRPr lang="en-US" dirty="0"/>
        </a:p>
      </dgm:t>
    </dgm:pt>
    <dgm:pt modelId="{0EEEDEBE-4E3F-4B63-8784-0CE8D72ED371}" type="parTrans" cxnId="{1C2AE2C3-05DB-4C29-9355-A378AA0931FC}">
      <dgm:prSet/>
      <dgm:spPr/>
      <dgm:t>
        <a:bodyPr/>
        <a:lstStyle/>
        <a:p>
          <a:endParaRPr lang="en-US"/>
        </a:p>
      </dgm:t>
    </dgm:pt>
    <dgm:pt modelId="{83466E57-D22C-49CC-9797-C1CF069FCB20}" type="sibTrans" cxnId="{1C2AE2C3-05DB-4C29-9355-A378AA0931FC}">
      <dgm:prSet/>
      <dgm:spPr/>
      <dgm:t>
        <a:bodyPr/>
        <a:lstStyle/>
        <a:p>
          <a:endParaRPr lang="en-US"/>
        </a:p>
      </dgm:t>
    </dgm:pt>
    <dgm:pt modelId="{D81AD372-50B4-4858-BAC2-C567E568BCF5}">
      <dgm:prSet phldrT="[Text]" phldr="0"/>
      <dgm:spPr/>
      <dgm:t>
        <a:bodyPr/>
        <a:lstStyle/>
        <a:p>
          <a:pPr rtl="0"/>
          <a:r>
            <a:rPr lang="en-US" dirty="0">
              <a:latin typeface="Calibri"/>
            </a:rPr>
            <a:t>2019</a:t>
          </a:r>
          <a:endParaRPr lang="en-US" dirty="0"/>
        </a:p>
      </dgm:t>
    </dgm:pt>
    <dgm:pt modelId="{9D200AD7-A2DB-4DC9-87FB-291E070DF33E}" type="parTrans" cxnId="{C3ABF2CB-EAE9-4483-823D-0C10AF143AD7}">
      <dgm:prSet/>
      <dgm:spPr/>
      <dgm:t>
        <a:bodyPr/>
        <a:lstStyle/>
        <a:p>
          <a:endParaRPr lang="en-US"/>
        </a:p>
      </dgm:t>
    </dgm:pt>
    <dgm:pt modelId="{3EF698B7-C592-4BD6-8B7C-18FEFB17D892}" type="sibTrans" cxnId="{C3ABF2CB-EAE9-4483-823D-0C10AF143AD7}">
      <dgm:prSet/>
      <dgm:spPr/>
      <dgm:t>
        <a:bodyPr/>
        <a:lstStyle/>
        <a:p>
          <a:endParaRPr lang="en-US"/>
        </a:p>
      </dgm:t>
    </dgm:pt>
    <dgm:pt modelId="{BF53C49C-20E1-44E6-B2A5-74107BC42EDC}">
      <dgm:prSet phldr="0"/>
      <dgm:spPr/>
      <dgm:t>
        <a:bodyPr/>
        <a:lstStyle/>
        <a:p>
          <a:pPr algn="l" rtl="0"/>
          <a:r>
            <a:rPr lang="en-US" dirty="0">
              <a:solidFill>
                <a:srgbClr val="000000"/>
              </a:solidFill>
              <a:latin typeface="Calibri"/>
            </a:rPr>
            <a:t>1. Chillicothe (pop. 9,668)</a:t>
          </a:r>
        </a:p>
      </dgm:t>
    </dgm:pt>
    <dgm:pt modelId="{3807E031-A8A3-4D2A-B059-83B32C16456D}" type="parTrans" cxnId="{8F110E21-EA42-4F93-8C17-4597DC464628}">
      <dgm:prSet/>
      <dgm:spPr/>
    </dgm:pt>
    <dgm:pt modelId="{8BF72307-969B-4B47-AC97-171D7C2C34A8}" type="sibTrans" cxnId="{8F110E21-EA42-4F93-8C17-4597DC464628}">
      <dgm:prSet/>
      <dgm:spPr/>
    </dgm:pt>
    <dgm:pt modelId="{50589CA9-2D0E-4F03-866E-B7C109521C27}">
      <dgm:prSet phldr="0"/>
      <dgm:spPr/>
      <dgm:t>
        <a:bodyPr/>
        <a:lstStyle/>
        <a:p>
          <a:pPr rtl="0"/>
          <a:r>
            <a:rPr lang="en-US" dirty="0">
              <a:solidFill>
                <a:srgbClr val="000000"/>
              </a:solidFill>
              <a:latin typeface="Calibri"/>
            </a:rPr>
            <a:t>2. Hannibal (pop. 17,590)</a:t>
          </a:r>
        </a:p>
      </dgm:t>
    </dgm:pt>
    <dgm:pt modelId="{027E8F10-5429-42FD-A17B-25FEE57D79E3}" type="parTrans" cxnId="{644D8A5D-4F14-4088-B3AE-9CE03D17A9A6}">
      <dgm:prSet/>
      <dgm:spPr/>
    </dgm:pt>
    <dgm:pt modelId="{9E016317-C250-42E9-A187-1561E032F9E3}" type="sibTrans" cxnId="{644D8A5D-4F14-4088-B3AE-9CE03D17A9A6}">
      <dgm:prSet/>
      <dgm:spPr/>
    </dgm:pt>
    <dgm:pt modelId="{C2684819-F789-4B71-8894-5CA183810C24}">
      <dgm:prSet phldr="0"/>
      <dgm:spPr/>
      <dgm:t>
        <a:bodyPr/>
        <a:lstStyle/>
        <a:p>
          <a:pPr algn="l" rtl="0"/>
          <a:r>
            <a:rPr lang="en-US" dirty="0">
              <a:solidFill>
                <a:srgbClr val="000000"/>
              </a:solidFill>
              <a:latin typeface="Calibri"/>
            </a:rPr>
            <a:t>3. Sedalia (pop. 21,568)</a:t>
          </a:r>
        </a:p>
      </dgm:t>
    </dgm:pt>
    <dgm:pt modelId="{28D5A3D7-7F5D-4CC3-8FE6-F1BA770C7125}" type="parTrans" cxnId="{8C5405BC-7079-4B11-8043-4ACE986DCCF4}">
      <dgm:prSet/>
      <dgm:spPr/>
    </dgm:pt>
    <dgm:pt modelId="{463E975D-8A2F-444B-8AF3-212908C330B3}" type="sibTrans" cxnId="{8C5405BC-7079-4B11-8043-4ACE986DCCF4}">
      <dgm:prSet/>
      <dgm:spPr/>
    </dgm:pt>
    <dgm:pt modelId="{3821B407-7F06-496B-8112-809C0B6B3A58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2021</a:t>
          </a:r>
        </a:p>
      </dgm:t>
    </dgm:pt>
    <dgm:pt modelId="{35970EA2-5891-4CA4-A3B2-0A779CFC4F4B}" type="parTrans" cxnId="{5E61C1DC-D2D4-44B3-B3A1-3D4F14D7E67F}">
      <dgm:prSet/>
      <dgm:spPr/>
    </dgm:pt>
    <dgm:pt modelId="{7D39B27D-2453-4054-8B05-B74A81819E3E}" type="sibTrans" cxnId="{5E61C1DC-D2D4-44B3-B3A1-3D4F14D7E67F}">
      <dgm:prSet/>
      <dgm:spPr/>
    </dgm:pt>
    <dgm:pt modelId="{4500E0AB-1B3C-4F51-BC3B-65BCBED6CDC2}">
      <dgm:prSet phldr="0"/>
      <dgm:spPr/>
      <dgm:t>
        <a:bodyPr/>
        <a:lstStyle/>
        <a:p>
          <a:pPr algn="l" rtl="0"/>
          <a:r>
            <a:rPr lang="en-US" dirty="0">
              <a:solidFill>
                <a:srgbClr val="000000"/>
              </a:solidFill>
              <a:latin typeface="Calibri"/>
            </a:rPr>
            <a:t>4/5. West Plains* (pop. 12,248)</a:t>
          </a:r>
        </a:p>
      </dgm:t>
    </dgm:pt>
    <dgm:pt modelId="{91299297-754C-45BB-BEBA-4F4A161AE433}" type="parTrans" cxnId="{95D6A621-75B3-49FF-B596-837ECE681174}">
      <dgm:prSet/>
      <dgm:spPr/>
    </dgm:pt>
    <dgm:pt modelId="{2835BA37-BA79-481E-86F6-FCE4A24D9159}" type="sibTrans" cxnId="{95D6A621-75B3-49FF-B596-837ECE681174}">
      <dgm:prSet/>
      <dgm:spPr/>
    </dgm:pt>
    <dgm:pt modelId="{3035FBFF-978D-40E9-B900-92E48E6AEAE4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2022-2023</a:t>
          </a:r>
        </a:p>
      </dgm:t>
    </dgm:pt>
    <dgm:pt modelId="{DCFB0A8D-F1A8-4B32-B223-0784B7A6EC8E}" type="parTrans" cxnId="{59EC3D93-CEAE-464C-8A32-F1B35FB46A20}">
      <dgm:prSet/>
      <dgm:spPr/>
    </dgm:pt>
    <dgm:pt modelId="{3ED12582-F330-48F3-B9B9-7143C9736AC7}" type="sibTrans" cxnId="{59EC3D93-CEAE-464C-8A32-F1B35FB46A20}">
      <dgm:prSet/>
      <dgm:spPr/>
    </dgm:pt>
    <dgm:pt modelId="{22DABF83-3185-4D41-B9DC-04EA0F4C79E8}">
      <dgm:prSet phldr="0"/>
      <dgm:spPr/>
      <dgm:t>
        <a:bodyPr/>
        <a:lstStyle/>
        <a:p>
          <a:pPr algn="l" rtl="0"/>
          <a:r>
            <a:rPr lang="en-US" dirty="0">
              <a:solidFill>
                <a:srgbClr val="000000"/>
              </a:solidFill>
              <a:latin typeface="Calibri"/>
            </a:rPr>
            <a:t>6/7. Monett (pop. 9035)</a:t>
          </a:r>
        </a:p>
      </dgm:t>
    </dgm:pt>
    <dgm:pt modelId="{65C2A098-5E71-48A0-8988-326230225CB1}" type="parTrans" cxnId="{B9C0EEA1-EB42-404C-9E46-437FC5165912}">
      <dgm:prSet/>
      <dgm:spPr/>
    </dgm:pt>
    <dgm:pt modelId="{55B37F5F-B063-4C6D-9D13-FB8D96A24E55}" type="sibTrans" cxnId="{B9C0EEA1-EB42-404C-9E46-437FC5165912}">
      <dgm:prSet/>
      <dgm:spPr/>
    </dgm:pt>
    <dgm:pt modelId="{A39AC373-D4BE-4314-8F44-A1E1987E1898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8. Union (pop. 12,458)</a:t>
          </a:r>
        </a:p>
      </dgm:t>
    </dgm:pt>
    <dgm:pt modelId="{5DD8BB83-45C0-411D-8739-A896B616F338}" type="parTrans" cxnId="{6CB27F9A-B961-4E42-9349-034664F568EC}">
      <dgm:prSet/>
      <dgm:spPr/>
    </dgm:pt>
    <dgm:pt modelId="{9710536D-B712-4636-B02F-19BBB1FB8ACB}" type="sibTrans" cxnId="{6CB27F9A-B961-4E42-9349-034664F568EC}">
      <dgm:prSet/>
      <dgm:spPr/>
    </dgm:pt>
    <dgm:pt modelId="{AD10C64C-A309-48E4-BD5A-636CD6F329C8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2024</a:t>
          </a:r>
        </a:p>
      </dgm:t>
    </dgm:pt>
    <dgm:pt modelId="{F7ABD66B-6E1F-4B1D-A545-3172F1AC4B6E}" type="parTrans" cxnId="{922C847F-CB3D-427D-96CC-40BAABC45B7D}">
      <dgm:prSet/>
      <dgm:spPr/>
    </dgm:pt>
    <dgm:pt modelId="{8D2FE0A0-6C32-4BBC-9562-3F1E1D6BD1C4}" type="sibTrans" cxnId="{922C847F-CB3D-427D-96CC-40BAABC45B7D}">
      <dgm:prSet/>
      <dgm:spPr/>
    </dgm:pt>
    <dgm:pt modelId="{DFB9674B-A6C5-440D-8E67-FFD3A8F1D9CB}">
      <dgm:prSet phldr="0"/>
      <dgm:spPr/>
      <dgm:t>
        <a:bodyPr/>
        <a:lstStyle/>
        <a:p>
          <a:pPr rtl="0"/>
          <a:r>
            <a:rPr lang="en-US" dirty="0">
              <a:solidFill>
                <a:srgbClr val="000000"/>
              </a:solidFill>
              <a:latin typeface="Calibri"/>
            </a:rPr>
            <a:t>*2020 program (year 4) canceled due to COVID-19.</a:t>
          </a:r>
          <a:endParaRPr lang="en-US" dirty="0">
            <a:latin typeface="Calibri"/>
          </a:endParaRPr>
        </a:p>
      </dgm:t>
    </dgm:pt>
    <dgm:pt modelId="{52CC41D7-212D-4819-8322-3BED66708A4B}" type="parTrans" cxnId="{CE877FAC-1A88-4EE1-8769-8A724DF05F75}">
      <dgm:prSet/>
      <dgm:spPr/>
    </dgm:pt>
    <dgm:pt modelId="{EBA878CE-CBE8-4AFF-AF17-AA71B34E1433}" type="sibTrans" cxnId="{CE877FAC-1A88-4EE1-8769-8A724DF05F75}">
      <dgm:prSet/>
      <dgm:spPr/>
    </dgm:pt>
    <dgm:pt modelId="{F1ADF93F-4876-44F5-A07D-3C7A984985A3}">
      <dgm:prSet phldr="0"/>
      <dgm:spPr/>
      <dgm:t>
        <a:bodyPr/>
        <a:lstStyle/>
        <a:p>
          <a:endParaRPr lang="en-US" dirty="0">
            <a:latin typeface="Calibri"/>
          </a:endParaRPr>
        </a:p>
      </dgm:t>
    </dgm:pt>
    <dgm:pt modelId="{B4A24332-0B0E-4446-912D-6A3BB14466AE}" type="parTrans" cxnId="{84CAC1EF-022A-4B87-B063-D12D81F7727A}">
      <dgm:prSet/>
      <dgm:spPr/>
    </dgm:pt>
    <dgm:pt modelId="{5621FF5A-51FF-4CEB-949E-930B31C73054}" type="sibTrans" cxnId="{84CAC1EF-022A-4B87-B063-D12D81F7727A}">
      <dgm:prSet/>
      <dgm:spPr/>
    </dgm:pt>
    <dgm:pt modelId="{44A3A312-9D46-4D0F-BAE6-E89A618A1DF6}">
      <dgm:prSet phldr="0"/>
      <dgm:spPr/>
      <dgm:t>
        <a:bodyPr/>
        <a:lstStyle/>
        <a:p>
          <a:pPr algn="l" rtl="0"/>
          <a:r>
            <a:rPr lang="en-US" dirty="0">
              <a:solidFill>
                <a:srgbClr val="000000"/>
              </a:solidFill>
              <a:latin typeface="Calibri"/>
            </a:rPr>
            <a:t>*Sites are typically rural clinical training sites</a:t>
          </a:r>
        </a:p>
      </dgm:t>
    </dgm:pt>
    <dgm:pt modelId="{EB96EFB8-1B5E-4096-9208-91AA254E63F0}" type="parTrans" cxnId="{1859AF57-470C-4E72-81D2-605CB1F4540C}">
      <dgm:prSet/>
      <dgm:spPr/>
    </dgm:pt>
    <dgm:pt modelId="{6BD275F2-4950-472B-B980-F6717DD25A0B}" type="sibTrans" cxnId="{1859AF57-470C-4E72-81D2-605CB1F4540C}">
      <dgm:prSet/>
      <dgm:spPr/>
    </dgm:pt>
    <dgm:pt modelId="{0C3A19A9-E21A-4A77-B37D-A18FBD218811}">
      <dgm:prSet phldr="0"/>
      <dgm:spPr/>
      <dgm:t>
        <a:bodyPr/>
        <a:lstStyle/>
        <a:p>
          <a:pPr algn="l" rtl="0"/>
          <a:r>
            <a:rPr lang="en-US" b="1" i="1" dirty="0">
              <a:solidFill>
                <a:srgbClr val="000000"/>
              </a:solidFill>
              <a:latin typeface="Calibri"/>
            </a:rPr>
            <a:t>Good local support and coordination!</a:t>
          </a:r>
        </a:p>
      </dgm:t>
    </dgm:pt>
    <dgm:pt modelId="{F2ECE225-1DE1-4AB4-AB2C-1BAD8C3ECAEB}" type="parTrans" cxnId="{C01B30F4-74D6-4960-81EC-BDCE42EDFE93}">
      <dgm:prSet/>
      <dgm:spPr/>
    </dgm:pt>
    <dgm:pt modelId="{0AF48AF7-EE50-4E4D-8164-CFE29D26330A}" type="sibTrans" cxnId="{C01B30F4-74D6-4960-81EC-BDCE42EDFE93}">
      <dgm:prSet/>
      <dgm:spPr/>
    </dgm:pt>
    <dgm:pt modelId="{94074EE0-0901-4CED-B2B6-28837F96873F}" type="pres">
      <dgm:prSet presAssocID="{3960326C-3267-4DBC-BD2E-1C309208F5B4}" presName="linear" presStyleCnt="0">
        <dgm:presLayoutVars>
          <dgm:animLvl val="lvl"/>
          <dgm:resizeHandles val="exact"/>
        </dgm:presLayoutVars>
      </dgm:prSet>
      <dgm:spPr/>
    </dgm:pt>
    <dgm:pt modelId="{951A0DD9-2A03-4EAF-AFD3-750E5BD9BC50}" type="pres">
      <dgm:prSet presAssocID="{BF53C49C-20E1-44E6-B2A5-74107BC42EDC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CC0A4034-EE8C-43C5-919F-0275F71EA4A3}" type="pres">
      <dgm:prSet presAssocID="{BF53C49C-20E1-44E6-B2A5-74107BC42EDC}" presName="childText" presStyleLbl="revTx" presStyleIdx="0" presStyleCnt="7">
        <dgm:presLayoutVars>
          <dgm:bulletEnabled val="1"/>
        </dgm:presLayoutVars>
      </dgm:prSet>
      <dgm:spPr/>
    </dgm:pt>
    <dgm:pt modelId="{3C7A79AA-140E-4134-9DA9-BC92835B234E}" type="pres">
      <dgm:prSet presAssocID="{50589CA9-2D0E-4F03-866E-B7C109521C27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A1A9505D-56B8-470E-AD3F-097CEE085B61}" type="pres">
      <dgm:prSet presAssocID="{50589CA9-2D0E-4F03-866E-B7C109521C27}" presName="childText" presStyleLbl="revTx" presStyleIdx="1" presStyleCnt="7">
        <dgm:presLayoutVars>
          <dgm:bulletEnabled val="1"/>
        </dgm:presLayoutVars>
      </dgm:prSet>
      <dgm:spPr/>
    </dgm:pt>
    <dgm:pt modelId="{437FF41D-E705-42A6-A149-0CABDFE3556B}" type="pres">
      <dgm:prSet presAssocID="{C2684819-F789-4B71-8894-5CA183810C24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8D6EA56F-305C-4FC3-A8CD-77E3773654BD}" type="pres">
      <dgm:prSet presAssocID="{C2684819-F789-4B71-8894-5CA183810C24}" presName="childText" presStyleLbl="revTx" presStyleIdx="2" presStyleCnt="7">
        <dgm:presLayoutVars>
          <dgm:bulletEnabled val="1"/>
        </dgm:presLayoutVars>
      </dgm:prSet>
      <dgm:spPr/>
    </dgm:pt>
    <dgm:pt modelId="{02739898-CC06-45A8-90C2-DFE8E2681D99}" type="pres">
      <dgm:prSet presAssocID="{4500E0AB-1B3C-4F51-BC3B-65BCBED6CDC2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4508CAD0-5400-4696-9DA3-F00A47E839AF}" type="pres">
      <dgm:prSet presAssocID="{4500E0AB-1B3C-4F51-BC3B-65BCBED6CDC2}" presName="childText" presStyleLbl="revTx" presStyleIdx="3" presStyleCnt="7">
        <dgm:presLayoutVars>
          <dgm:bulletEnabled val="1"/>
        </dgm:presLayoutVars>
      </dgm:prSet>
      <dgm:spPr/>
    </dgm:pt>
    <dgm:pt modelId="{425208D4-79F9-4182-865A-312E0BA61555}" type="pres">
      <dgm:prSet presAssocID="{22DABF83-3185-4D41-B9DC-04EA0F4C79E8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1F9815E6-252C-462E-B3F8-A35875DF0490}" type="pres">
      <dgm:prSet presAssocID="{22DABF83-3185-4D41-B9DC-04EA0F4C79E8}" presName="childText" presStyleLbl="revTx" presStyleIdx="4" presStyleCnt="7">
        <dgm:presLayoutVars>
          <dgm:bulletEnabled val="1"/>
        </dgm:presLayoutVars>
      </dgm:prSet>
      <dgm:spPr/>
    </dgm:pt>
    <dgm:pt modelId="{134DE9E8-1FAE-42D4-958B-61BDE6CF1855}" type="pres">
      <dgm:prSet presAssocID="{A39AC373-D4BE-4314-8F44-A1E1987E1898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F43ECBCC-DD04-46D7-95CF-F4C70E9653DB}" type="pres">
      <dgm:prSet presAssocID="{A39AC373-D4BE-4314-8F44-A1E1987E1898}" presName="childText" presStyleLbl="revTx" presStyleIdx="5" presStyleCnt="7">
        <dgm:presLayoutVars>
          <dgm:bulletEnabled val="1"/>
        </dgm:presLayoutVars>
      </dgm:prSet>
      <dgm:spPr/>
    </dgm:pt>
    <dgm:pt modelId="{A912113E-EDEB-4264-BD48-239C49C50923}" type="pres">
      <dgm:prSet presAssocID="{DFB9674B-A6C5-440D-8E67-FFD3A8F1D9CB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8FDF3602-8D95-4395-84E9-392B48867DDF}" type="pres">
      <dgm:prSet presAssocID="{EBA878CE-CBE8-4AFF-AF17-AA71B34E1433}" presName="spacer" presStyleCnt="0"/>
      <dgm:spPr/>
    </dgm:pt>
    <dgm:pt modelId="{D74800CA-0730-4B8C-A794-21780D2B2D19}" type="pres">
      <dgm:prSet presAssocID="{44A3A312-9D46-4D0F-BAE6-E89A618A1DF6}" presName="parentText" presStyleLbl="node1" presStyleIdx="7" presStyleCnt="8">
        <dgm:presLayoutVars>
          <dgm:chMax val="0"/>
          <dgm:bulletEnabled val="1"/>
        </dgm:presLayoutVars>
      </dgm:prSet>
      <dgm:spPr/>
    </dgm:pt>
    <dgm:pt modelId="{E5EA97E4-1112-4643-A24A-9E20D15A6908}" type="pres">
      <dgm:prSet presAssocID="{44A3A312-9D46-4D0F-BAE6-E89A618A1DF6}" presName="childText" presStyleLbl="revTx" presStyleIdx="6" presStyleCnt="7">
        <dgm:presLayoutVars>
          <dgm:bulletEnabled val="1"/>
        </dgm:presLayoutVars>
      </dgm:prSet>
      <dgm:spPr/>
    </dgm:pt>
  </dgm:ptLst>
  <dgm:cxnLst>
    <dgm:cxn modelId="{19610000-6298-4608-BCAF-1D19764C1DA1}" type="presOf" srcId="{50589CA9-2D0E-4F03-866E-B7C109521C27}" destId="{3C7A79AA-140E-4134-9DA9-BC92835B234E}" srcOrd="0" destOrd="0" presId="urn:microsoft.com/office/officeart/2005/8/layout/vList2"/>
    <dgm:cxn modelId="{81B97700-7E48-4BE5-B95E-3C15B009518E}" type="presOf" srcId="{DFB9674B-A6C5-440D-8E67-FFD3A8F1D9CB}" destId="{A912113E-EDEB-4264-BD48-239C49C50923}" srcOrd="0" destOrd="0" presId="urn:microsoft.com/office/officeart/2005/8/layout/vList2"/>
    <dgm:cxn modelId="{FCAE1B09-E26B-4844-A2EB-EE564BEF8792}" type="presOf" srcId="{3035FBFF-978D-40E9-B900-92E48E6AEAE4}" destId="{1F9815E6-252C-462E-B3F8-A35875DF0490}" srcOrd="0" destOrd="0" presId="urn:microsoft.com/office/officeart/2005/8/layout/vList2"/>
    <dgm:cxn modelId="{A2D5791A-1A8E-4C47-B50F-5D5EAEF278DD}" type="presOf" srcId="{22DABF83-3185-4D41-B9DC-04EA0F4C79E8}" destId="{425208D4-79F9-4182-865A-312E0BA61555}" srcOrd="0" destOrd="0" presId="urn:microsoft.com/office/officeart/2005/8/layout/vList2"/>
    <dgm:cxn modelId="{8F110E21-EA42-4F93-8C17-4597DC464628}" srcId="{3960326C-3267-4DBC-BD2E-1C309208F5B4}" destId="{BF53C49C-20E1-44E6-B2A5-74107BC42EDC}" srcOrd="0" destOrd="0" parTransId="{3807E031-A8A3-4D2A-B059-83B32C16456D}" sibTransId="{8BF72307-969B-4B47-AC97-171D7C2C34A8}"/>
    <dgm:cxn modelId="{95D6A621-75B3-49FF-B596-837ECE681174}" srcId="{3960326C-3267-4DBC-BD2E-1C309208F5B4}" destId="{4500E0AB-1B3C-4F51-BC3B-65BCBED6CDC2}" srcOrd="3" destOrd="0" parTransId="{91299297-754C-45BB-BEBA-4F4A161AE433}" sibTransId="{2835BA37-BA79-481E-86F6-FCE4A24D9159}"/>
    <dgm:cxn modelId="{F8CDE33C-21FD-457F-B1A5-ADAAEAB7445E}" type="presOf" srcId="{F9137390-F0C6-4E3A-9F8B-6453651DEEE6}" destId="{CC0A4034-EE8C-43C5-919F-0275F71EA4A3}" srcOrd="0" destOrd="0" presId="urn:microsoft.com/office/officeart/2005/8/layout/vList2"/>
    <dgm:cxn modelId="{644D8A5D-4F14-4088-B3AE-9CE03D17A9A6}" srcId="{3960326C-3267-4DBC-BD2E-1C309208F5B4}" destId="{50589CA9-2D0E-4F03-866E-B7C109521C27}" srcOrd="1" destOrd="0" parTransId="{027E8F10-5429-42FD-A17B-25FEE57D79E3}" sibTransId="{9E016317-C250-42E9-A187-1561E032F9E3}"/>
    <dgm:cxn modelId="{2D611F60-3E6F-42EB-91FE-66E3AA7AEA4C}" type="presOf" srcId="{F1ADF93F-4876-44F5-A07D-3C7A984985A3}" destId="{E5EA97E4-1112-4643-A24A-9E20D15A6908}" srcOrd="0" destOrd="1" presId="urn:microsoft.com/office/officeart/2005/8/layout/vList2"/>
    <dgm:cxn modelId="{B9CF5860-BFB1-4536-9920-F6107D7C90AA}" type="presOf" srcId="{4500E0AB-1B3C-4F51-BC3B-65BCBED6CDC2}" destId="{02739898-CC06-45A8-90C2-DFE8E2681D99}" srcOrd="0" destOrd="0" presId="urn:microsoft.com/office/officeart/2005/8/layout/vList2"/>
    <dgm:cxn modelId="{67993550-DC17-4F45-BAA0-22468CE2532E}" type="presOf" srcId="{44A3A312-9D46-4D0F-BAE6-E89A618A1DF6}" destId="{D74800CA-0730-4B8C-A794-21780D2B2D19}" srcOrd="0" destOrd="0" presId="urn:microsoft.com/office/officeart/2005/8/layout/vList2"/>
    <dgm:cxn modelId="{D2F27750-AD0D-4939-B897-79986F645AF0}" type="presOf" srcId="{BF53C49C-20E1-44E6-B2A5-74107BC42EDC}" destId="{951A0DD9-2A03-4EAF-AFD3-750E5BD9BC50}" srcOrd="0" destOrd="0" presId="urn:microsoft.com/office/officeart/2005/8/layout/vList2"/>
    <dgm:cxn modelId="{6786A176-CB88-4EBC-9842-FCC426E5E291}" type="presOf" srcId="{C2684819-F789-4B71-8894-5CA183810C24}" destId="{437FF41D-E705-42A6-A149-0CABDFE3556B}" srcOrd="0" destOrd="0" presId="urn:microsoft.com/office/officeart/2005/8/layout/vList2"/>
    <dgm:cxn modelId="{1859AF57-470C-4E72-81D2-605CB1F4540C}" srcId="{3960326C-3267-4DBC-BD2E-1C309208F5B4}" destId="{44A3A312-9D46-4D0F-BAE6-E89A618A1DF6}" srcOrd="7" destOrd="0" parTransId="{EB96EFB8-1B5E-4096-9208-91AA254E63F0}" sibTransId="{6BD275F2-4950-472B-B980-F6717DD25A0B}"/>
    <dgm:cxn modelId="{922C847F-CB3D-427D-96CC-40BAABC45B7D}" srcId="{A39AC373-D4BE-4314-8F44-A1E1987E1898}" destId="{AD10C64C-A309-48E4-BD5A-636CD6F329C8}" srcOrd="0" destOrd="0" parTransId="{F7ABD66B-6E1F-4B1D-A545-3172F1AC4B6E}" sibTransId="{8D2FE0A0-6C32-4BBC-9562-3F1E1D6BD1C4}"/>
    <dgm:cxn modelId="{E1955988-AF7A-4B06-8B75-AE360B910554}" type="presOf" srcId="{A39AC373-D4BE-4314-8F44-A1E1987E1898}" destId="{134DE9E8-1FAE-42D4-958B-61BDE6CF1855}" srcOrd="0" destOrd="0" presId="urn:microsoft.com/office/officeart/2005/8/layout/vList2"/>
    <dgm:cxn modelId="{59EC3D93-CEAE-464C-8A32-F1B35FB46A20}" srcId="{22DABF83-3185-4D41-B9DC-04EA0F4C79E8}" destId="{3035FBFF-978D-40E9-B900-92E48E6AEAE4}" srcOrd="0" destOrd="0" parTransId="{DCFB0A8D-F1A8-4B32-B223-0784B7A6EC8E}" sibTransId="{3ED12582-F330-48F3-B9B9-7143C9736AC7}"/>
    <dgm:cxn modelId="{6CB27F9A-B961-4E42-9349-034664F568EC}" srcId="{3960326C-3267-4DBC-BD2E-1C309208F5B4}" destId="{A39AC373-D4BE-4314-8F44-A1E1987E1898}" srcOrd="5" destOrd="0" parTransId="{5DD8BB83-45C0-411D-8739-A896B616F338}" sibTransId="{9710536D-B712-4636-B02F-19BBB1FB8ACB}"/>
    <dgm:cxn modelId="{B9C0EEA1-EB42-404C-9E46-437FC5165912}" srcId="{3960326C-3267-4DBC-BD2E-1C309208F5B4}" destId="{22DABF83-3185-4D41-B9DC-04EA0F4C79E8}" srcOrd="4" destOrd="0" parTransId="{65C2A098-5E71-48A0-8988-326230225CB1}" sibTransId="{55B37F5F-B063-4C6D-9D13-FB8D96A24E55}"/>
    <dgm:cxn modelId="{CE877FAC-1A88-4EE1-8769-8A724DF05F75}" srcId="{3960326C-3267-4DBC-BD2E-1C309208F5B4}" destId="{DFB9674B-A6C5-440D-8E67-FFD3A8F1D9CB}" srcOrd="6" destOrd="0" parTransId="{52CC41D7-212D-4819-8322-3BED66708A4B}" sibTransId="{EBA878CE-CBE8-4AFF-AF17-AA71B34E1433}"/>
    <dgm:cxn modelId="{C749ECB1-93F3-419A-87E1-804EDAE03538}" type="presOf" srcId="{D81AD372-50B4-4858-BAC2-C567E568BCF5}" destId="{8D6EA56F-305C-4FC3-A8CD-77E3773654BD}" srcOrd="0" destOrd="0" presId="urn:microsoft.com/office/officeart/2005/8/layout/vList2"/>
    <dgm:cxn modelId="{BF9764BB-56B3-4240-98C5-7FA7D55D1C8A}" type="presOf" srcId="{3821B407-7F06-496B-8112-809C0B6B3A58}" destId="{4508CAD0-5400-4696-9DA3-F00A47E839AF}" srcOrd="0" destOrd="0" presId="urn:microsoft.com/office/officeart/2005/8/layout/vList2"/>
    <dgm:cxn modelId="{8C5405BC-7079-4B11-8043-4ACE986DCCF4}" srcId="{3960326C-3267-4DBC-BD2E-1C309208F5B4}" destId="{C2684819-F789-4B71-8894-5CA183810C24}" srcOrd="2" destOrd="0" parTransId="{28D5A3D7-7F5D-4CC3-8FE6-F1BA770C7125}" sibTransId="{463E975D-8A2F-444B-8AF3-212908C330B3}"/>
    <dgm:cxn modelId="{1C2AE2C3-05DB-4C29-9355-A378AA0931FC}" srcId="{50589CA9-2D0E-4F03-866E-B7C109521C27}" destId="{DAF0386C-2676-4B00-93E0-1978B06249B0}" srcOrd="0" destOrd="0" parTransId="{0EEEDEBE-4E3F-4B63-8784-0CE8D72ED371}" sibTransId="{83466E57-D22C-49CC-9797-C1CF069FCB20}"/>
    <dgm:cxn modelId="{C3ABF2CB-EAE9-4483-823D-0C10AF143AD7}" srcId="{C2684819-F789-4B71-8894-5CA183810C24}" destId="{D81AD372-50B4-4858-BAC2-C567E568BCF5}" srcOrd="0" destOrd="0" parTransId="{9D200AD7-A2DB-4DC9-87FB-291E070DF33E}" sibTransId="{3EF698B7-C592-4BD6-8B7C-18FEFB17D892}"/>
    <dgm:cxn modelId="{5E61C1DC-D2D4-44B3-B3A1-3D4F14D7E67F}" srcId="{4500E0AB-1B3C-4F51-BC3B-65BCBED6CDC2}" destId="{3821B407-7F06-496B-8112-809C0B6B3A58}" srcOrd="0" destOrd="0" parTransId="{35970EA2-5891-4CA4-A3B2-0A779CFC4F4B}" sibTransId="{7D39B27D-2453-4054-8B05-B74A81819E3E}"/>
    <dgm:cxn modelId="{625F21DE-D87E-4664-8CE7-CD957E7B3369}" type="presOf" srcId="{DAF0386C-2676-4B00-93E0-1978B06249B0}" destId="{A1A9505D-56B8-470E-AD3F-097CEE085B61}" srcOrd="0" destOrd="0" presId="urn:microsoft.com/office/officeart/2005/8/layout/vList2"/>
    <dgm:cxn modelId="{E45144EB-5D34-4C50-9ABB-DB7A7E6A1DD0}" type="presOf" srcId="{3960326C-3267-4DBC-BD2E-1C309208F5B4}" destId="{94074EE0-0901-4CED-B2B6-28837F96873F}" srcOrd="0" destOrd="0" presId="urn:microsoft.com/office/officeart/2005/8/layout/vList2"/>
    <dgm:cxn modelId="{81FFDDEC-E430-4102-9460-CBB61775DD6A}" type="presOf" srcId="{0C3A19A9-E21A-4A77-B37D-A18FBD218811}" destId="{E5EA97E4-1112-4643-A24A-9E20D15A6908}" srcOrd="0" destOrd="0" presId="urn:microsoft.com/office/officeart/2005/8/layout/vList2"/>
    <dgm:cxn modelId="{84CAC1EF-022A-4B87-B063-D12D81F7727A}" srcId="{44A3A312-9D46-4D0F-BAE6-E89A618A1DF6}" destId="{F1ADF93F-4876-44F5-A07D-3C7A984985A3}" srcOrd="1" destOrd="0" parTransId="{B4A24332-0B0E-4446-912D-6A3BB14466AE}" sibTransId="{5621FF5A-51FF-4CEB-949E-930B31C73054}"/>
    <dgm:cxn modelId="{D5D125F0-0D97-4E14-B771-755CCC24056C}" type="presOf" srcId="{AD10C64C-A309-48E4-BD5A-636CD6F329C8}" destId="{F43ECBCC-DD04-46D7-95CF-F4C70E9653DB}" srcOrd="0" destOrd="0" presId="urn:microsoft.com/office/officeart/2005/8/layout/vList2"/>
    <dgm:cxn modelId="{8682FFF3-B356-4E09-AECD-FE32D90B177C}" srcId="{BF53C49C-20E1-44E6-B2A5-74107BC42EDC}" destId="{F9137390-F0C6-4E3A-9F8B-6453651DEEE6}" srcOrd="0" destOrd="0" parTransId="{B4AB43CE-FB7A-4E33-B20A-8839E99FD64C}" sibTransId="{3495CDE0-626C-460C-A8EE-BA62B1F114F0}"/>
    <dgm:cxn modelId="{C01B30F4-74D6-4960-81EC-BDCE42EDFE93}" srcId="{44A3A312-9D46-4D0F-BAE6-E89A618A1DF6}" destId="{0C3A19A9-E21A-4A77-B37D-A18FBD218811}" srcOrd="0" destOrd="0" parTransId="{F2ECE225-1DE1-4AB4-AB2C-1BAD8C3ECAEB}" sibTransId="{0AF48AF7-EE50-4E4D-8164-CFE29D26330A}"/>
    <dgm:cxn modelId="{AE2043BC-94DE-4E0D-91C0-5AD9ECE39486}" type="presParOf" srcId="{94074EE0-0901-4CED-B2B6-28837F96873F}" destId="{951A0DD9-2A03-4EAF-AFD3-750E5BD9BC50}" srcOrd="0" destOrd="0" presId="urn:microsoft.com/office/officeart/2005/8/layout/vList2"/>
    <dgm:cxn modelId="{E1850D5A-B543-4C51-9D8D-50304429C606}" type="presParOf" srcId="{94074EE0-0901-4CED-B2B6-28837F96873F}" destId="{CC0A4034-EE8C-43C5-919F-0275F71EA4A3}" srcOrd="1" destOrd="0" presId="urn:microsoft.com/office/officeart/2005/8/layout/vList2"/>
    <dgm:cxn modelId="{AE0514E4-B330-4415-9E26-4770EEEAAA23}" type="presParOf" srcId="{94074EE0-0901-4CED-B2B6-28837F96873F}" destId="{3C7A79AA-140E-4134-9DA9-BC92835B234E}" srcOrd="2" destOrd="0" presId="urn:microsoft.com/office/officeart/2005/8/layout/vList2"/>
    <dgm:cxn modelId="{881C0DE2-BAE0-4E28-958A-CCFBFF292938}" type="presParOf" srcId="{94074EE0-0901-4CED-B2B6-28837F96873F}" destId="{A1A9505D-56B8-470E-AD3F-097CEE085B61}" srcOrd="3" destOrd="0" presId="urn:microsoft.com/office/officeart/2005/8/layout/vList2"/>
    <dgm:cxn modelId="{494080F9-1661-467A-B654-3527F66D4687}" type="presParOf" srcId="{94074EE0-0901-4CED-B2B6-28837F96873F}" destId="{437FF41D-E705-42A6-A149-0CABDFE3556B}" srcOrd="4" destOrd="0" presId="urn:microsoft.com/office/officeart/2005/8/layout/vList2"/>
    <dgm:cxn modelId="{B84F7D1C-173E-4D0F-8C91-5DC80DBCD9F1}" type="presParOf" srcId="{94074EE0-0901-4CED-B2B6-28837F96873F}" destId="{8D6EA56F-305C-4FC3-A8CD-77E3773654BD}" srcOrd="5" destOrd="0" presId="urn:microsoft.com/office/officeart/2005/8/layout/vList2"/>
    <dgm:cxn modelId="{C11014F4-67B3-4473-97D5-E9759092DD89}" type="presParOf" srcId="{94074EE0-0901-4CED-B2B6-28837F96873F}" destId="{02739898-CC06-45A8-90C2-DFE8E2681D99}" srcOrd="6" destOrd="0" presId="urn:microsoft.com/office/officeart/2005/8/layout/vList2"/>
    <dgm:cxn modelId="{FB12E5EC-BFEC-4CF1-948B-F1368783A86A}" type="presParOf" srcId="{94074EE0-0901-4CED-B2B6-28837F96873F}" destId="{4508CAD0-5400-4696-9DA3-F00A47E839AF}" srcOrd="7" destOrd="0" presId="urn:microsoft.com/office/officeart/2005/8/layout/vList2"/>
    <dgm:cxn modelId="{B6ED46F0-6474-4DCA-8E82-39DEB7413DB5}" type="presParOf" srcId="{94074EE0-0901-4CED-B2B6-28837F96873F}" destId="{425208D4-79F9-4182-865A-312E0BA61555}" srcOrd="8" destOrd="0" presId="urn:microsoft.com/office/officeart/2005/8/layout/vList2"/>
    <dgm:cxn modelId="{511BDA0B-6E1C-4DA5-A500-5B58D1E78BD8}" type="presParOf" srcId="{94074EE0-0901-4CED-B2B6-28837F96873F}" destId="{1F9815E6-252C-462E-B3F8-A35875DF0490}" srcOrd="9" destOrd="0" presId="urn:microsoft.com/office/officeart/2005/8/layout/vList2"/>
    <dgm:cxn modelId="{882B7016-CB5C-4030-8859-D6AD9DC3DB46}" type="presParOf" srcId="{94074EE0-0901-4CED-B2B6-28837F96873F}" destId="{134DE9E8-1FAE-42D4-958B-61BDE6CF1855}" srcOrd="10" destOrd="0" presId="urn:microsoft.com/office/officeart/2005/8/layout/vList2"/>
    <dgm:cxn modelId="{06C0DF80-365B-443D-9A5C-22472C020B12}" type="presParOf" srcId="{94074EE0-0901-4CED-B2B6-28837F96873F}" destId="{F43ECBCC-DD04-46D7-95CF-F4C70E9653DB}" srcOrd="11" destOrd="0" presId="urn:microsoft.com/office/officeart/2005/8/layout/vList2"/>
    <dgm:cxn modelId="{6472DDD0-CE12-4CDD-8A18-3CD3EFEF0E2D}" type="presParOf" srcId="{94074EE0-0901-4CED-B2B6-28837F96873F}" destId="{A912113E-EDEB-4264-BD48-239C49C50923}" srcOrd="12" destOrd="0" presId="urn:microsoft.com/office/officeart/2005/8/layout/vList2"/>
    <dgm:cxn modelId="{AAC875A7-80E8-419D-BEA0-D648F81C557B}" type="presParOf" srcId="{94074EE0-0901-4CED-B2B6-28837F96873F}" destId="{8FDF3602-8D95-4395-84E9-392B48867DDF}" srcOrd="13" destOrd="0" presId="urn:microsoft.com/office/officeart/2005/8/layout/vList2"/>
    <dgm:cxn modelId="{0825FBB9-0FD8-4CF0-A915-0D600B791720}" type="presParOf" srcId="{94074EE0-0901-4CED-B2B6-28837F96873F}" destId="{D74800CA-0730-4B8C-A794-21780D2B2D19}" srcOrd="14" destOrd="0" presId="urn:microsoft.com/office/officeart/2005/8/layout/vList2"/>
    <dgm:cxn modelId="{E1FE7504-3887-4A5B-909F-1485F03D90A0}" type="presParOf" srcId="{94074EE0-0901-4CED-B2B6-28837F96873F}" destId="{E5EA97E4-1112-4643-A24A-9E20D15A6908}" srcOrd="1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A8D5A-D7B2-4033-94DE-F1D9D371F367}">
      <dsp:nvSpPr>
        <dsp:cNvPr id="0" name=""/>
        <dsp:cNvSpPr/>
      </dsp:nvSpPr>
      <dsp:spPr>
        <a:xfrm>
          <a:off x="0" y="0"/>
          <a:ext cx="393110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10D16-EA4C-4654-82DA-C647A30BAB64}">
      <dsp:nvSpPr>
        <dsp:cNvPr id="0" name=""/>
        <dsp:cNvSpPr/>
      </dsp:nvSpPr>
      <dsp:spPr>
        <a:xfrm>
          <a:off x="0" y="0"/>
          <a:ext cx="3931105" cy="1216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Our students have a stated interest in rural life and work</a:t>
          </a:r>
        </a:p>
      </dsp:txBody>
      <dsp:txXfrm>
        <a:off x="0" y="0"/>
        <a:ext cx="3931105" cy="1216934"/>
      </dsp:txXfrm>
    </dsp:sp>
    <dsp:sp modelId="{495C7064-92A8-4887-8C04-730950FF8185}">
      <dsp:nvSpPr>
        <dsp:cNvPr id="0" name=""/>
        <dsp:cNvSpPr/>
      </dsp:nvSpPr>
      <dsp:spPr>
        <a:xfrm>
          <a:off x="0" y="1216934"/>
          <a:ext cx="393110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43FF2-0927-44AB-A0F2-CF3D388D0A4B}">
      <dsp:nvSpPr>
        <dsp:cNvPr id="0" name=""/>
        <dsp:cNvSpPr/>
      </dsp:nvSpPr>
      <dsp:spPr>
        <a:xfrm>
          <a:off x="0" y="1216934"/>
          <a:ext cx="3931105" cy="1216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  <a:latin typeface="Calibri Light" panose="020F0302020204030204"/>
            </a:rPr>
            <a:t>Provide insight to rural</a:t>
          </a:r>
          <a:r>
            <a:rPr lang="en-US" sz="1900" b="1" kern="1200" dirty="0">
              <a:solidFill>
                <a:srgbClr val="FF0000"/>
              </a:solidFill>
              <a:latin typeface="Calibri Light" panose="020F0302020204030204"/>
            </a:rPr>
            <a:t> </a:t>
          </a:r>
          <a:r>
            <a:rPr lang="en-US" sz="1900" b="1" kern="1200" dirty="0">
              <a:latin typeface="Calibri Light" panose="020F0302020204030204"/>
            </a:rPr>
            <a:t>communities compared to rural backgrounds students come from. </a:t>
          </a:r>
        </a:p>
      </dsp:txBody>
      <dsp:txXfrm>
        <a:off x="0" y="1216934"/>
        <a:ext cx="3931105" cy="1216934"/>
      </dsp:txXfrm>
    </dsp:sp>
    <dsp:sp modelId="{1C3E13FD-0E94-4FF2-9194-1805E89EB35C}">
      <dsp:nvSpPr>
        <dsp:cNvPr id="0" name=""/>
        <dsp:cNvSpPr/>
      </dsp:nvSpPr>
      <dsp:spPr>
        <a:xfrm>
          <a:off x="0" y="2433868"/>
          <a:ext cx="393110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B9297-B94C-41AC-BBA7-429DB94015AE}">
      <dsp:nvSpPr>
        <dsp:cNvPr id="0" name=""/>
        <dsp:cNvSpPr/>
      </dsp:nvSpPr>
      <dsp:spPr>
        <a:xfrm>
          <a:off x="0" y="2433868"/>
          <a:ext cx="3931105" cy="1216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Calibri Light" panose="020F0302020204030204"/>
            </a:rPr>
            <a:t>Expose students to a differen</a:t>
          </a:r>
          <a:r>
            <a:rPr lang="en-US" sz="1900" kern="1200" dirty="0">
              <a:latin typeface="Calibri Light" panose="020F0302020204030204"/>
            </a:rPr>
            <a:t>t</a:t>
          </a:r>
          <a:r>
            <a:rPr lang="en-US" sz="1900" kern="1200" dirty="0"/>
            <a:t> perspective on how healthcare and other aspects of community life interact</a:t>
          </a:r>
        </a:p>
      </dsp:txBody>
      <dsp:txXfrm>
        <a:off x="0" y="2433868"/>
        <a:ext cx="3931105" cy="1216934"/>
      </dsp:txXfrm>
    </dsp:sp>
    <dsp:sp modelId="{5062C4FB-97EC-4033-B23E-CC5D06C27D97}">
      <dsp:nvSpPr>
        <dsp:cNvPr id="0" name=""/>
        <dsp:cNvSpPr/>
      </dsp:nvSpPr>
      <dsp:spPr>
        <a:xfrm>
          <a:off x="0" y="3650802"/>
          <a:ext cx="393110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467C1C-D0D0-49CA-B2B1-7C8C85D32977}">
      <dsp:nvSpPr>
        <dsp:cNvPr id="0" name=""/>
        <dsp:cNvSpPr/>
      </dsp:nvSpPr>
      <dsp:spPr>
        <a:xfrm>
          <a:off x="0" y="3650802"/>
          <a:ext cx="3931105" cy="1216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Enable</a:t>
          </a:r>
          <a:r>
            <a:rPr lang="en-US" sz="1900" kern="1200" dirty="0"/>
            <a:t> students to test their assumptions and put themselves in the place of a healthcare professional in a small town</a:t>
          </a:r>
        </a:p>
      </dsp:txBody>
      <dsp:txXfrm>
        <a:off x="0" y="3650802"/>
        <a:ext cx="3931105" cy="12169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A8D5A-D7B2-4033-94DE-F1D9D371F367}">
      <dsp:nvSpPr>
        <dsp:cNvPr id="0" name=""/>
        <dsp:cNvSpPr/>
      </dsp:nvSpPr>
      <dsp:spPr>
        <a:xfrm>
          <a:off x="0" y="2376"/>
          <a:ext cx="393110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10D16-EA4C-4654-82DA-C647A30BAB64}">
      <dsp:nvSpPr>
        <dsp:cNvPr id="0" name=""/>
        <dsp:cNvSpPr/>
      </dsp:nvSpPr>
      <dsp:spPr>
        <a:xfrm>
          <a:off x="0" y="2376"/>
          <a:ext cx="3931105" cy="810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000000"/>
              </a:solidFill>
              <a:latin typeface="Calibri"/>
              <a:cs typeface="Calibri"/>
            </a:rPr>
            <a:t>Learn about industries and organizations in a rural community</a:t>
          </a:r>
        </a:p>
      </dsp:txBody>
      <dsp:txXfrm>
        <a:off x="0" y="2376"/>
        <a:ext cx="3931105" cy="810497"/>
      </dsp:txXfrm>
    </dsp:sp>
    <dsp:sp modelId="{495C7064-92A8-4887-8C04-730950FF8185}">
      <dsp:nvSpPr>
        <dsp:cNvPr id="0" name=""/>
        <dsp:cNvSpPr/>
      </dsp:nvSpPr>
      <dsp:spPr>
        <a:xfrm>
          <a:off x="0" y="812873"/>
          <a:ext cx="393110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43FF2-0927-44AB-A0F2-CF3D388D0A4B}">
      <dsp:nvSpPr>
        <dsp:cNvPr id="0" name=""/>
        <dsp:cNvSpPr/>
      </dsp:nvSpPr>
      <dsp:spPr>
        <a:xfrm>
          <a:off x="0" y="812873"/>
          <a:ext cx="3931105" cy="810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000000"/>
              </a:solidFill>
              <a:latin typeface="Calibri"/>
              <a:cs typeface="Calibri"/>
            </a:rPr>
            <a:t>Build a network of colleagues from other health professions </a:t>
          </a:r>
        </a:p>
      </dsp:txBody>
      <dsp:txXfrm>
        <a:off x="0" y="812873"/>
        <a:ext cx="3931105" cy="810497"/>
      </dsp:txXfrm>
    </dsp:sp>
    <dsp:sp modelId="{A8FFCBEC-2B42-4C8B-941C-C5140D03181C}">
      <dsp:nvSpPr>
        <dsp:cNvPr id="0" name=""/>
        <dsp:cNvSpPr/>
      </dsp:nvSpPr>
      <dsp:spPr>
        <a:xfrm>
          <a:off x="0" y="1623370"/>
          <a:ext cx="393110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0BEC7C-24A9-4F02-AD9D-A0F02F16103D}">
      <dsp:nvSpPr>
        <dsp:cNvPr id="0" name=""/>
        <dsp:cNvSpPr/>
      </dsp:nvSpPr>
      <dsp:spPr>
        <a:xfrm>
          <a:off x="0" y="1623370"/>
          <a:ext cx="3931105" cy="810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000000"/>
              </a:solidFill>
              <a:latin typeface="Calibri"/>
              <a:cs typeface="Calibri"/>
            </a:rPr>
            <a:t>Experience day-to-day activities in a rural town</a:t>
          </a:r>
        </a:p>
      </dsp:txBody>
      <dsp:txXfrm>
        <a:off x="0" y="1623370"/>
        <a:ext cx="3931105" cy="810497"/>
      </dsp:txXfrm>
    </dsp:sp>
    <dsp:sp modelId="{CDBA9FF9-3717-4770-B095-24C6477B1CD7}">
      <dsp:nvSpPr>
        <dsp:cNvPr id="0" name=""/>
        <dsp:cNvSpPr/>
      </dsp:nvSpPr>
      <dsp:spPr>
        <a:xfrm>
          <a:off x="0" y="2433868"/>
          <a:ext cx="393110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EF0C2-BDB3-498C-903F-53B80C5766F4}">
      <dsp:nvSpPr>
        <dsp:cNvPr id="0" name=""/>
        <dsp:cNvSpPr/>
      </dsp:nvSpPr>
      <dsp:spPr>
        <a:xfrm>
          <a:off x="0" y="2433868"/>
          <a:ext cx="3931105" cy="810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000000"/>
              </a:solidFill>
              <a:latin typeface="Calibri"/>
              <a:cs typeface="Calibri"/>
            </a:rPr>
            <a:t>Explore the non-clinical aspects of life as a healthcare professional</a:t>
          </a:r>
        </a:p>
      </dsp:txBody>
      <dsp:txXfrm>
        <a:off x="0" y="2433868"/>
        <a:ext cx="3931105" cy="810497"/>
      </dsp:txXfrm>
    </dsp:sp>
    <dsp:sp modelId="{5062C4FB-97EC-4033-B23E-CC5D06C27D97}">
      <dsp:nvSpPr>
        <dsp:cNvPr id="0" name=""/>
        <dsp:cNvSpPr/>
      </dsp:nvSpPr>
      <dsp:spPr>
        <a:xfrm>
          <a:off x="0" y="3244365"/>
          <a:ext cx="393110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467C1C-D0D0-49CA-B2B1-7C8C85D32977}">
      <dsp:nvSpPr>
        <dsp:cNvPr id="0" name=""/>
        <dsp:cNvSpPr/>
      </dsp:nvSpPr>
      <dsp:spPr>
        <a:xfrm>
          <a:off x="0" y="3244365"/>
          <a:ext cx="3931105" cy="810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000000"/>
              </a:solidFill>
              <a:latin typeface="Calibri"/>
              <a:cs typeface="Calibri"/>
            </a:rPr>
            <a:t>Examine personal perspectives on living and working in a rural community</a:t>
          </a:r>
        </a:p>
      </dsp:txBody>
      <dsp:txXfrm>
        <a:off x="0" y="3244365"/>
        <a:ext cx="3931105" cy="810497"/>
      </dsp:txXfrm>
    </dsp:sp>
    <dsp:sp modelId="{BA7FDA4C-562F-4452-9AC1-4301902B21CD}">
      <dsp:nvSpPr>
        <dsp:cNvPr id="0" name=""/>
        <dsp:cNvSpPr/>
      </dsp:nvSpPr>
      <dsp:spPr>
        <a:xfrm>
          <a:off x="0" y="4054862"/>
          <a:ext cx="393110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808A73-BDD5-43E7-8FF3-0862E52EEB62}">
      <dsp:nvSpPr>
        <dsp:cNvPr id="0" name=""/>
        <dsp:cNvSpPr/>
      </dsp:nvSpPr>
      <dsp:spPr>
        <a:xfrm>
          <a:off x="0" y="4054862"/>
          <a:ext cx="3931105" cy="810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000000"/>
              </a:solidFill>
              <a:latin typeface="Calibri"/>
              <a:cs typeface="Calibri"/>
            </a:rPr>
            <a:t>Identify experiences or information health profession students need to prepare for rural practice</a:t>
          </a:r>
          <a:endParaRPr lang="en-US" sz="1600" kern="1200"/>
        </a:p>
      </dsp:txBody>
      <dsp:txXfrm>
        <a:off x="0" y="4054862"/>
        <a:ext cx="3931105" cy="8104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033FD-F54F-4AC7-8165-D8CB68CD0A7B}">
      <dsp:nvSpPr>
        <dsp:cNvPr id="0" name=""/>
        <dsp:cNvSpPr/>
      </dsp:nvSpPr>
      <dsp:spPr>
        <a:xfrm>
          <a:off x="0" y="2376"/>
          <a:ext cx="393110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70B09-C8DA-4F1D-9EC2-2811CD0A8936}">
      <dsp:nvSpPr>
        <dsp:cNvPr id="0" name=""/>
        <dsp:cNvSpPr/>
      </dsp:nvSpPr>
      <dsp:spPr>
        <a:xfrm>
          <a:off x="0" y="2376"/>
          <a:ext cx="3931105" cy="810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  <a:latin typeface="Calibri"/>
              <a:cs typeface="Calibri"/>
            </a:rPr>
            <a:t>First year medical students</a:t>
          </a:r>
        </a:p>
      </dsp:txBody>
      <dsp:txXfrm>
        <a:off x="0" y="2376"/>
        <a:ext cx="3931105" cy="810497"/>
      </dsp:txXfrm>
    </dsp:sp>
    <dsp:sp modelId="{78AA8D5A-D7B2-4033-94DE-F1D9D371F367}">
      <dsp:nvSpPr>
        <dsp:cNvPr id="0" name=""/>
        <dsp:cNvSpPr/>
      </dsp:nvSpPr>
      <dsp:spPr>
        <a:xfrm>
          <a:off x="0" y="812873"/>
          <a:ext cx="393110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10D16-EA4C-4654-82DA-C647A30BAB64}">
      <dsp:nvSpPr>
        <dsp:cNvPr id="0" name=""/>
        <dsp:cNvSpPr/>
      </dsp:nvSpPr>
      <dsp:spPr>
        <a:xfrm>
          <a:off x="0" y="812873"/>
          <a:ext cx="3931105" cy="810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  <a:latin typeface="Calibri"/>
              <a:cs typeface="Calibri"/>
            </a:rPr>
            <a:t>First and second year pharmacy students</a:t>
          </a:r>
        </a:p>
      </dsp:txBody>
      <dsp:txXfrm>
        <a:off x="0" y="812873"/>
        <a:ext cx="3931105" cy="810497"/>
      </dsp:txXfrm>
    </dsp:sp>
    <dsp:sp modelId="{084C751C-48F8-4D91-9B9B-86596A60B968}">
      <dsp:nvSpPr>
        <dsp:cNvPr id="0" name=""/>
        <dsp:cNvSpPr/>
      </dsp:nvSpPr>
      <dsp:spPr>
        <a:xfrm>
          <a:off x="0" y="1623370"/>
          <a:ext cx="393110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766FD-95ED-4CA6-AB90-5B0422D3955F}">
      <dsp:nvSpPr>
        <dsp:cNvPr id="0" name=""/>
        <dsp:cNvSpPr/>
      </dsp:nvSpPr>
      <dsp:spPr>
        <a:xfrm>
          <a:off x="0" y="1623370"/>
          <a:ext cx="3931105" cy="810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alibri"/>
              <a:cs typeface="Calibri"/>
            </a:rPr>
            <a:t>Nursing, Physical Therapy, Dietetics</a:t>
          </a:r>
          <a:r>
            <a:rPr lang="en-US" sz="2000" i="0" kern="1200" dirty="0">
              <a:solidFill>
                <a:schemeClr val="tx1"/>
              </a:solidFill>
              <a:latin typeface="Calibri"/>
              <a:cs typeface="Calibri"/>
            </a:rPr>
            <a:t> Students</a:t>
          </a:r>
          <a:endParaRPr lang="en-US" sz="2000" i="1" kern="1200" dirty="0">
            <a:solidFill>
              <a:schemeClr val="tx1"/>
            </a:solidFill>
            <a:latin typeface="Calibri"/>
            <a:cs typeface="Calibri"/>
          </a:endParaRPr>
        </a:p>
      </dsp:txBody>
      <dsp:txXfrm>
        <a:off x="0" y="1623370"/>
        <a:ext cx="3931105" cy="810497"/>
      </dsp:txXfrm>
    </dsp:sp>
    <dsp:sp modelId="{CDBA9FF9-3717-4770-B095-24C6477B1CD7}">
      <dsp:nvSpPr>
        <dsp:cNvPr id="0" name=""/>
        <dsp:cNvSpPr/>
      </dsp:nvSpPr>
      <dsp:spPr>
        <a:xfrm>
          <a:off x="0" y="2433868"/>
          <a:ext cx="393110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EF0C2-BDB3-498C-903F-53B80C5766F4}">
      <dsp:nvSpPr>
        <dsp:cNvPr id="0" name=""/>
        <dsp:cNvSpPr/>
      </dsp:nvSpPr>
      <dsp:spPr>
        <a:xfrm>
          <a:off x="0" y="2433868"/>
          <a:ext cx="3931105" cy="810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  <a:latin typeface="Calibri"/>
              <a:cs typeface="Calibri"/>
            </a:rPr>
            <a:t>Clinical undergraduate nursing students</a:t>
          </a:r>
        </a:p>
      </dsp:txBody>
      <dsp:txXfrm>
        <a:off x="0" y="2433868"/>
        <a:ext cx="3931105" cy="810497"/>
      </dsp:txXfrm>
    </dsp:sp>
    <dsp:sp modelId="{5062C4FB-97EC-4033-B23E-CC5D06C27D97}">
      <dsp:nvSpPr>
        <dsp:cNvPr id="0" name=""/>
        <dsp:cNvSpPr/>
      </dsp:nvSpPr>
      <dsp:spPr>
        <a:xfrm>
          <a:off x="0" y="3244365"/>
          <a:ext cx="393110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467C1C-D0D0-49CA-B2B1-7C8C85D32977}">
      <dsp:nvSpPr>
        <dsp:cNvPr id="0" name=""/>
        <dsp:cNvSpPr/>
      </dsp:nvSpPr>
      <dsp:spPr>
        <a:xfrm>
          <a:off x="0" y="3244365"/>
          <a:ext cx="3931105" cy="810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  <a:latin typeface="Calibri"/>
              <a:cs typeface="Calibri"/>
            </a:rPr>
            <a:t>Graduate and undergraduate (Jr./Sr.) public health students</a:t>
          </a:r>
        </a:p>
      </dsp:txBody>
      <dsp:txXfrm>
        <a:off x="0" y="3244365"/>
        <a:ext cx="3931105" cy="810497"/>
      </dsp:txXfrm>
    </dsp:sp>
    <dsp:sp modelId="{BA7FDA4C-562F-4452-9AC1-4301902B21CD}">
      <dsp:nvSpPr>
        <dsp:cNvPr id="0" name=""/>
        <dsp:cNvSpPr/>
      </dsp:nvSpPr>
      <dsp:spPr>
        <a:xfrm>
          <a:off x="0" y="4054862"/>
          <a:ext cx="393110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808A73-BDD5-43E7-8FF3-0862E52EEB62}">
      <dsp:nvSpPr>
        <dsp:cNvPr id="0" name=""/>
        <dsp:cNvSpPr/>
      </dsp:nvSpPr>
      <dsp:spPr>
        <a:xfrm>
          <a:off x="0" y="4054862"/>
          <a:ext cx="3931105" cy="810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  <a:latin typeface="Calibri"/>
              <a:cs typeface="Calibri"/>
            </a:rPr>
            <a:t>Undergraduate (Jr./Sr.) health sciences students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0" y="4054862"/>
        <a:ext cx="3931105" cy="8104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A0DD9-2A03-4EAF-AFD3-750E5BD9BC50}">
      <dsp:nvSpPr>
        <dsp:cNvPr id="0" name=""/>
        <dsp:cNvSpPr/>
      </dsp:nvSpPr>
      <dsp:spPr>
        <a:xfrm>
          <a:off x="0" y="39802"/>
          <a:ext cx="2871000" cy="476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000000"/>
              </a:solidFill>
              <a:latin typeface="Calibri"/>
            </a:rPr>
            <a:t>1. Chillicothe (pop. 9,668)</a:t>
          </a:r>
        </a:p>
      </dsp:txBody>
      <dsp:txXfrm>
        <a:off x="23271" y="63073"/>
        <a:ext cx="2824458" cy="430159"/>
      </dsp:txXfrm>
    </dsp:sp>
    <dsp:sp modelId="{CC0A4034-EE8C-43C5-919F-0275F71EA4A3}">
      <dsp:nvSpPr>
        <dsp:cNvPr id="0" name=""/>
        <dsp:cNvSpPr/>
      </dsp:nvSpPr>
      <dsp:spPr>
        <a:xfrm>
          <a:off x="0" y="516504"/>
          <a:ext cx="2871000" cy="198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54" tIns="15240" rIns="85344" bIns="15240" numCol="1" spcCol="1270" anchor="t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900" kern="1200" dirty="0">
              <a:latin typeface="Calibri"/>
            </a:rPr>
            <a:t>2017</a:t>
          </a:r>
          <a:endParaRPr lang="en-US" sz="900" kern="1200" dirty="0"/>
        </a:p>
      </dsp:txBody>
      <dsp:txXfrm>
        <a:off x="0" y="516504"/>
        <a:ext cx="2871000" cy="198720"/>
      </dsp:txXfrm>
    </dsp:sp>
    <dsp:sp modelId="{3C7A79AA-140E-4134-9DA9-BC92835B234E}">
      <dsp:nvSpPr>
        <dsp:cNvPr id="0" name=""/>
        <dsp:cNvSpPr/>
      </dsp:nvSpPr>
      <dsp:spPr>
        <a:xfrm>
          <a:off x="0" y="715224"/>
          <a:ext cx="2871000" cy="476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000000"/>
              </a:solidFill>
              <a:latin typeface="Calibri"/>
            </a:rPr>
            <a:t>2. Hannibal (pop. 17,590)</a:t>
          </a:r>
        </a:p>
      </dsp:txBody>
      <dsp:txXfrm>
        <a:off x="23271" y="738495"/>
        <a:ext cx="2824458" cy="430159"/>
      </dsp:txXfrm>
    </dsp:sp>
    <dsp:sp modelId="{A1A9505D-56B8-470E-AD3F-097CEE085B61}">
      <dsp:nvSpPr>
        <dsp:cNvPr id="0" name=""/>
        <dsp:cNvSpPr/>
      </dsp:nvSpPr>
      <dsp:spPr>
        <a:xfrm>
          <a:off x="0" y="1191926"/>
          <a:ext cx="2871000" cy="198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54" tIns="15240" rIns="85344" bIns="15240" numCol="1" spcCol="1270" anchor="t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900" kern="1200" dirty="0">
              <a:latin typeface="Calibri"/>
            </a:rPr>
            <a:t>2018</a:t>
          </a:r>
          <a:endParaRPr lang="en-US" sz="900" kern="1200" dirty="0"/>
        </a:p>
      </dsp:txBody>
      <dsp:txXfrm>
        <a:off x="0" y="1191926"/>
        <a:ext cx="2871000" cy="198720"/>
      </dsp:txXfrm>
    </dsp:sp>
    <dsp:sp modelId="{437FF41D-E705-42A6-A149-0CABDFE3556B}">
      <dsp:nvSpPr>
        <dsp:cNvPr id="0" name=""/>
        <dsp:cNvSpPr/>
      </dsp:nvSpPr>
      <dsp:spPr>
        <a:xfrm>
          <a:off x="0" y="1390646"/>
          <a:ext cx="2871000" cy="476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000000"/>
              </a:solidFill>
              <a:latin typeface="Calibri"/>
            </a:rPr>
            <a:t>3. Sedalia (pop. 21,568)</a:t>
          </a:r>
        </a:p>
      </dsp:txBody>
      <dsp:txXfrm>
        <a:off x="23271" y="1413917"/>
        <a:ext cx="2824458" cy="430159"/>
      </dsp:txXfrm>
    </dsp:sp>
    <dsp:sp modelId="{8D6EA56F-305C-4FC3-A8CD-77E3773654BD}">
      <dsp:nvSpPr>
        <dsp:cNvPr id="0" name=""/>
        <dsp:cNvSpPr/>
      </dsp:nvSpPr>
      <dsp:spPr>
        <a:xfrm>
          <a:off x="0" y="1867348"/>
          <a:ext cx="2871000" cy="198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54" tIns="15240" rIns="85344" bIns="15240" numCol="1" spcCol="1270" anchor="t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900" kern="1200" dirty="0">
              <a:latin typeface="Calibri"/>
            </a:rPr>
            <a:t>2019</a:t>
          </a:r>
          <a:endParaRPr lang="en-US" sz="900" kern="1200" dirty="0"/>
        </a:p>
      </dsp:txBody>
      <dsp:txXfrm>
        <a:off x="0" y="1867348"/>
        <a:ext cx="2871000" cy="198720"/>
      </dsp:txXfrm>
    </dsp:sp>
    <dsp:sp modelId="{02739898-CC06-45A8-90C2-DFE8E2681D99}">
      <dsp:nvSpPr>
        <dsp:cNvPr id="0" name=""/>
        <dsp:cNvSpPr/>
      </dsp:nvSpPr>
      <dsp:spPr>
        <a:xfrm>
          <a:off x="0" y="2066068"/>
          <a:ext cx="2871000" cy="476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000000"/>
              </a:solidFill>
              <a:latin typeface="Calibri"/>
            </a:rPr>
            <a:t>4/5. West Plains* (pop. 12,248)</a:t>
          </a:r>
        </a:p>
      </dsp:txBody>
      <dsp:txXfrm>
        <a:off x="23271" y="2089339"/>
        <a:ext cx="2824458" cy="430159"/>
      </dsp:txXfrm>
    </dsp:sp>
    <dsp:sp modelId="{4508CAD0-5400-4696-9DA3-F00A47E839AF}">
      <dsp:nvSpPr>
        <dsp:cNvPr id="0" name=""/>
        <dsp:cNvSpPr/>
      </dsp:nvSpPr>
      <dsp:spPr>
        <a:xfrm>
          <a:off x="0" y="2542769"/>
          <a:ext cx="2871000" cy="198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54" tIns="15240" rIns="85344" bIns="15240" numCol="1" spcCol="1270" anchor="t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900" kern="1200" dirty="0">
              <a:latin typeface="Calibri"/>
            </a:rPr>
            <a:t>2021</a:t>
          </a:r>
        </a:p>
      </dsp:txBody>
      <dsp:txXfrm>
        <a:off x="0" y="2542769"/>
        <a:ext cx="2871000" cy="198720"/>
      </dsp:txXfrm>
    </dsp:sp>
    <dsp:sp modelId="{425208D4-79F9-4182-865A-312E0BA61555}">
      <dsp:nvSpPr>
        <dsp:cNvPr id="0" name=""/>
        <dsp:cNvSpPr/>
      </dsp:nvSpPr>
      <dsp:spPr>
        <a:xfrm>
          <a:off x="0" y="2741489"/>
          <a:ext cx="2871000" cy="476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000000"/>
              </a:solidFill>
              <a:latin typeface="Calibri"/>
            </a:rPr>
            <a:t>6/7. Monett (pop. 9035)</a:t>
          </a:r>
        </a:p>
      </dsp:txBody>
      <dsp:txXfrm>
        <a:off x="23271" y="2764760"/>
        <a:ext cx="2824458" cy="430159"/>
      </dsp:txXfrm>
    </dsp:sp>
    <dsp:sp modelId="{1F9815E6-252C-462E-B3F8-A35875DF0490}">
      <dsp:nvSpPr>
        <dsp:cNvPr id="0" name=""/>
        <dsp:cNvSpPr/>
      </dsp:nvSpPr>
      <dsp:spPr>
        <a:xfrm>
          <a:off x="0" y="3218191"/>
          <a:ext cx="2871000" cy="198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54" tIns="15240" rIns="85344" bIns="15240" numCol="1" spcCol="1270" anchor="t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900" kern="1200" dirty="0">
              <a:latin typeface="Calibri"/>
            </a:rPr>
            <a:t>2022-2023</a:t>
          </a:r>
        </a:p>
      </dsp:txBody>
      <dsp:txXfrm>
        <a:off x="0" y="3218191"/>
        <a:ext cx="2871000" cy="198720"/>
      </dsp:txXfrm>
    </dsp:sp>
    <dsp:sp modelId="{134DE9E8-1FAE-42D4-958B-61BDE6CF1855}">
      <dsp:nvSpPr>
        <dsp:cNvPr id="0" name=""/>
        <dsp:cNvSpPr/>
      </dsp:nvSpPr>
      <dsp:spPr>
        <a:xfrm>
          <a:off x="0" y="3416911"/>
          <a:ext cx="2871000" cy="476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/>
            </a:rPr>
            <a:t>8. Union (pop. 12,458)</a:t>
          </a:r>
        </a:p>
      </dsp:txBody>
      <dsp:txXfrm>
        <a:off x="23271" y="3440182"/>
        <a:ext cx="2824458" cy="430159"/>
      </dsp:txXfrm>
    </dsp:sp>
    <dsp:sp modelId="{F43ECBCC-DD04-46D7-95CF-F4C70E9653DB}">
      <dsp:nvSpPr>
        <dsp:cNvPr id="0" name=""/>
        <dsp:cNvSpPr/>
      </dsp:nvSpPr>
      <dsp:spPr>
        <a:xfrm>
          <a:off x="0" y="3893613"/>
          <a:ext cx="2871000" cy="198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54" tIns="15240" rIns="85344" bIns="15240" numCol="1" spcCol="1270" anchor="t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900" kern="1200" dirty="0">
              <a:latin typeface="Calibri"/>
            </a:rPr>
            <a:t>2024</a:t>
          </a:r>
        </a:p>
      </dsp:txBody>
      <dsp:txXfrm>
        <a:off x="0" y="3893613"/>
        <a:ext cx="2871000" cy="198720"/>
      </dsp:txXfrm>
    </dsp:sp>
    <dsp:sp modelId="{A912113E-EDEB-4264-BD48-239C49C50923}">
      <dsp:nvSpPr>
        <dsp:cNvPr id="0" name=""/>
        <dsp:cNvSpPr/>
      </dsp:nvSpPr>
      <dsp:spPr>
        <a:xfrm>
          <a:off x="0" y="4092333"/>
          <a:ext cx="2871000" cy="476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000000"/>
              </a:solidFill>
              <a:latin typeface="Calibri"/>
            </a:rPr>
            <a:t>*2020 program (year 4) canceled due to COVID-19.</a:t>
          </a:r>
          <a:endParaRPr lang="en-US" sz="1200" kern="1200" dirty="0">
            <a:latin typeface="Calibri"/>
          </a:endParaRPr>
        </a:p>
      </dsp:txBody>
      <dsp:txXfrm>
        <a:off x="23271" y="4115604"/>
        <a:ext cx="2824458" cy="430159"/>
      </dsp:txXfrm>
    </dsp:sp>
    <dsp:sp modelId="{D74800CA-0730-4B8C-A794-21780D2B2D19}">
      <dsp:nvSpPr>
        <dsp:cNvPr id="0" name=""/>
        <dsp:cNvSpPr/>
      </dsp:nvSpPr>
      <dsp:spPr>
        <a:xfrm>
          <a:off x="0" y="4603595"/>
          <a:ext cx="2871000" cy="476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000000"/>
              </a:solidFill>
              <a:latin typeface="Calibri"/>
            </a:rPr>
            <a:t>*Sites are typically rural clinical training sites</a:t>
          </a:r>
        </a:p>
      </dsp:txBody>
      <dsp:txXfrm>
        <a:off x="23271" y="4626866"/>
        <a:ext cx="2824458" cy="430159"/>
      </dsp:txXfrm>
    </dsp:sp>
    <dsp:sp modelId="{E5EA97E4-1112-4643-A24A-9E20D15A6908}">
      <dsp:nvSpPr>
        <dsp:cNvPr id="0" name=""/>
        <dsp:cNvSpPr/>
      </dsp:nvSpPr>
      <dsp:spPr>
        <a:xfrm>
          <a:off x="0" y="5080297"/>
          <a:ext cx="2871000" cy="310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54" tIns="15240" rIns="85344" bIns="15240" numCol="1" spcCol="1270" anchor="t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900" b="1" i="1" kern="1200" dirty="0">
              <a:solidFill>
                <a:srgbClr val="000000"/>
              </a:solidFill>
              <a:latin typeface="Calibri"/>
            </a:rPr>
            <a:t>Good local support and coordination!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900" kern="1200" dirty="0">
            <a:latin typeface="Calibri"/>
          </a:endParaRPr>
        </a:p>
      </dsp:txBody>
      <dsp:txXfrm>
        <a:off x="0" y="5080297"/>
        <a:ext cx="2871000" cy="310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67" tIns="46233" rIns="92467" bIns="462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67" tIns="46233" rIns="92467" bIns="46233" rtlCol="0"/>
          <a:lstStyle>
            <a:lvl1pPr algn="r">
              <a:defRPr sz="1200"/>
            </a:lvl1pPr>
          </a:lstStyle>
          <a:p>
            <a:fld id="{01EE6652-EB73-4D7C-9346-556C482B49E5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7" tIns="46233" rIns="92467" bIns="462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67" tIns="46233" rIns="92467" bIns="4623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67" tIns="46233" rIns="92467" bIns="462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67" tIns="46233" rIns="92467" bIns="46233" rtlCol="0" anchor="b"/>
          <a:lstStyle>
            <a:lvl1pPr algn="r">
              <a:defRPr sz="1200"/>
            </a:lvl1pPr>
          </a:lstStyle>
          <a:p>
            <a:fld id="{41954D76-5C9C-46DA-AACB-CF019DC38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8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DHSS, MAHEC, MU School of Medicine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80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71F8F-9B0A-BF4A-8F1D-D025036EB8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5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Med School Mapper 42.7% of MU SOM graduates practicing in Missouri.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54D76-5C9C-46DA-AACB-CF019DC389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31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71F8F-9B0A-BF4A-8F1D-D025036EB8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28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71F8F-9B0A-BF4A-8F1D-D025036EB8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76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Recruitment done by MAHEC: Missouri Area Health Education Centers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71F8F-9B0A-BF4A-8F1D-D025036EB8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96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71F8F-9B0A-BF4A-8F1D-D025036EB8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19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71F8F-9B0A-BF4A-8F1D-D025036EB8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6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160F-98F4-48C9-93C0-4DC946478DF9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4BC8-6078-49F7-AF56-7D3B02AFF6D2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DEDB-A8DE-4963-82BC-79132F5520A6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AD42-2134-4A07-8A67-E1BD714A77CE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C6C2-7FA2-8245-A326-5449154BB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1403-1890-4069-8960-761B13F5DC7C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C6C2-7FA2-8245-A326-5449154BB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1204-6317-4848-B9EC-647C3749A67F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C6C2-7FA2-8245-A326-5449154BB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BAD8-7595-4445-BD59-E74A8BB26F4F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C6C2-7FA2-8245-A326-5449154BB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8E2D-0C57-4121-90DD-81278DE00670}" type="datetime1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C6C2-7FA2-8245-A326-5449154BB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F23A-7275-4469-BF0C-2F9277543DEF}" type="datetime1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C6C2-7FA2-8245-A326-5449154BB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ADCF-4908-463B-8F7B-F697AAE9674C}" type="datetime1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C6C2-7FA2-8245-A326-5449154BB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5C9CA-AB7C-4B69-861D-B65B70EE9D9E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C6C2-7FA2-8245-A326-5449154BB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47EE9D-AE47-4244-95D4-A6A80F2362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251" y="-12151"/>
            <a:ext cx="9220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6525"/>
            <a:ext cx="5105400" cy="473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B32D-A7BA-4CE6-8DC2-5ECC183EC945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3C44-8EBA-46B7-A653-9D163D964E89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C6C2-7FA2-8245-A326-5449154BB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B21C-EC08-4266-81FA-47E7AAA3ECC6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C6C2-7FA2-8245-A326-5449154BB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6418-266C-4F91-9BC0-00E997FF26D9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C6C2-7FA2-8245-A326-5449154BB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BA54-8328-4883-8782-18977A72837D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61B4-78BA-4013-9F9B-C00A7749CD6B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C9A3-9911-4F16-958C-803E8699B184}" type="datetime1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97B1-1E6C-4B61-B22D-369ABFA46875}" type="datetime1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36E8-15F0-4025-8DD5-C863CFB083FE}" type="datetime1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3AD0-6824-412B-AD58-EC1035A6F1D8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6F6D-8F93-4103-9F12-BB9C5E253E25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84FCE-7FD5-4076-B33C-C4F44D0817B7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AD828-A0F0-49EA-B9A6-930600E36C8F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6C6C2-7FA2-8245-A326-5449154B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9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8.jpeg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1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0.jpeg"/><Relationship Id="rId4" Type="http://schemas.openxmlformats.org/officeDocument/2006/relationships/diagramData" Target="../diagrams/data2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2.jpeg"/><Relationship Id="rId4" Type="http://schemas.openxmlformats.org/officeDocument/2006/relationships/diagramData" Target="../diagrams/data3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3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15.svg"/><Relationship Id="rId10" Type="http://schemas.microsoft.com/office/2007/relationships/diagramDrawing" Target="../diagrams/drawing4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Template (White Background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51"/>
          </a:xfrm>
          <a:prstGeom prst="rect">
            <a:avLst/>
          </a:prstGeom>
        </p:spPr>
      </p:pic>
      <p:pic>
        <p:nvPicPr>
          <p:cNvPr id="6" name="Picture 5" descr="Slide Template 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6" y="0"/>
            <a:ext cx="9144000" cy="6857451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762000" y="4495800"/>
            <a:ext cx="7924800" cy="10680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  <a:latin typeface="Arial"/>
                <a:cs typeface="Arial"/>
              </a:rPr>
              <a:t>Rural Scholars Program</a:t>
            </a:r>
            <a:endParaRPr lang="en-US"/>
          </a:p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0938" y="755050"/>
            <a:ext cx="7310510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>
                <a:latin typeface="Arial"/>
                <a:cs typeface="Arial"/>
              </a:rPr>
              <a:t>Rural Immersion </a:t>
            </a:r>
            <a:endParaRPr lang="en-US"/>
          </a:p>
          <a:p>
            <a:pPr algn="ctr"/>
            <a:endParaRPr lang="en-US" b="1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34F4935-E99C-52F6-EFB9-9A5E906BDE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2975" y="2203034"/>
            <a:ext cx="3692105" cy="8944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703CCF-D029-FA21-01C7-F18F031D73C7}"/>
              </a:ext>
            </a:extLst>
          </p:cNvPr>
          <p:cNvSpPr txBox="1"/>
          <p:nvPr/>
        </p:nvSpPr>
        <p:spPr>
          <a:xfrm>
            <a:off x="1383513" y="5572642"/>
            <a:ext cx="724818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cs typeface="Segoe UI"/>
              </a:rPr>
              <a:t>Rural Health Day Summit</a:t>
            </a:r>
            <a:endParaRPr lang="en-US"/>
          </a:p>
          <a:p>
            <a:pPr algn="ctr"/>
            <a:r>
              <a:rPr lang="en-US">
                <a:solidFill>
                  <a:srgbClr val="FFFFFF"/>
                </a:solidFill>
                <a:cs typeface="Segoe UI"/>
              </a:rPr>
              <a:t>November 16, 2023</a:t>
            </a:r>
          </a:p>
          <a:p>
            <a:pPr algn="ctr"/>
            <a:r>
              <a:rPr lang="en-US">
                <a:solidFill>
                  <a:srgbClr val="FFFFFF"/>
                </a:solidFill>
                <a:cs typeface="Segoe UI"/>
              </a:rPr>
              <a:t>Bai Xiong, M.S Nutrition, MU-Extension Community Health Field Specialist, CHEO, Rural Scholars Program​</a:t>
            </a:r>
          </a:p>
        </p:txBody>
      </p:sp>
    </p:spTree>
    <p:extLst>
      <p:ext uri="{BB962C8B-B14F-4D97-AF65-F5344CB8AC3E}">
        <p14:creationId xmlns:p14="http://schemas.microsoft.com/office/powerpoint/2010/main" val="650509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9"/>
            <a:ext cx="9144000" cy="6858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77282" y="503792"/>
            <a:ext cx="7382209" cy="514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>
                <a:solidFill>
                  <a:schemeClr val="bg1"/>
                </a:solidFill>
                <a:ea typeface="Arial" charset="0"/>
                <a:cs typeface="Arial" panose="020B0604020202020204" pitchFamily="34" charset="0"/>
              </a:rPr>
              <a:t>Student Feedback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7DFF1-558A-DB44-8C58-B35560367E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34" y="6126624"/>
            <a:ext cx="1872398" cy="4550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615F97-7F2F-4F3E-7AAC-970A9BD8EC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08" y="1598951"/>
            <a:ext cx="8544395" cy="380999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4315E9-8AC6-9FA8-6E18-7CF5C159E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2530" y="6354146"/>
            <a:ext cx="385338" cy="365125"/>
          </a:xfrm>
        </p:spPr>
        <p:txBody>
          <a:bodyPr/>
          <a:lstStyle/>
          <a:p>
            <a:fld id="{4F06C6C2-7FA2-8245-A326-5449154BB10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69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77282" y="503792"/>
            <a:ext cx="7382209" cy="514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>
                <a:solidFill>
                  <a:schemeClr val="bg1"/>
                </a:solidFill>
                <a:ea typeface="Arial" charset="0"/>
                <a:cs typeface="Arial" panose="020B0604020202020204" pitchFamily="34" charset="0"/>
              </a:rPr>
              <a:t>Student Experiences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7DFF1-558A-DB44-8C58-B35560367E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34" y="6126624"/>
            <a:ext cx="1872398" cy="45504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89412C-588F-8A25-08C9-A2A210E06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387" y="1825625"/>
            <a:ext cx="8045971" cy="33301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i="1">
                <a:ea typeface="Calibri" panose="020F0502020204030204"/>
                <a:cs typeface="Calibri" panose="020F0502020204030204"/>
              </a:rPr>
              <a:t>"Rural Immersion Program renewed my love and passion for rural communities. Compared to my roots on a small cattle farm in Northwest Missouri, this program allowed me to look at a rural community from a fresh perspective as a future healthcare professional in a small community. I am eager to serve a rural community in Missouri upon graduation in a few years!"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36832F-246C-BF96-2378-74430846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4" y="6216544"/>
            <a:ext cx="434504" cy="365125"/>
          </a:xfrm>
        </p:spPr>
        <p:txBody>
          <a:bodyPr/>
          <a:lstStyle/>
          <a:p>
            <a:fld id="{4F06C6C2-7FA2-8245-A326-5449154BB10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304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F8994-8448-F340-79DF-BF0BC9FC1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</a:rPr>
              <a:t>Rural Immersion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44653-8176-F80B-8263-E8B6BDBA0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Kathleen Quinn – Associate Dean for Rural Health</a:t>
            </a:r>
          </a:p>
          <a:p>
            <a:r>
              <a:rPr lang="en-US" dirty="0"/>
              <a:t>Jana Lee –Sr. Program Director for MU Rural Scholars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Program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Bai Xiong- MU-Extension Field Specialist</a:t>
            </a:r>
          </a:p>
          <a:p>
            <a:r>
              <a:rPr lang="en-US" dirty="0">
                <a:cs typeface="Calibri"/>
              </a:rPr>
              <a:t>Samantha Wells- Business Support </a:t>
            </a:r>
          </a:p>
          <a:p>
            <a:r>
              <a:rPr lang="en-US" dirty="0">
                <a:cs typeface="Calibri"/>
              </a:rPr>
              <a:t>Dina Nichols- Business 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46F31-89BD-0C4B-E427-753A09F23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" y="6356350"/>
            <a:ext cx="33832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9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03508" y="518226"/>
            <a:ext cx="5019853" cy="514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>
                <a:solidFill>
                  <a:schemeClr val="bg1"/>
                </a:solidFill>
                <a:ea typeface="Arial" charset="0"/>
                <a:cs typeface="Arial" panose="020B0604020202020204" pitchFamily="34" charset="0"/>
              </a:rPr>
              <a:t>Questions we will address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714" y="1914764"/>
            <a:ext cx="7535636" cy="354119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What is Rural Immersion?</a:t>
            </a:r>
            <a:endParaRPr lang="en-US" sz="3200" dirty="0"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Why do this?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What do we do?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Where do we do it?</a:t>
            </a:r>
            <a:endParaRPr lang="en-US" sz="3200" dirty="0"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What are the results?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sz="20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sz="20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7DFF1-558A-DB44-8C58-B35560367E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34" y="6126624"/>
            <a:ext cx="1872398" cy="45504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0A2D2B-364C-FCD3-9F06-DB2B51332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3830" y="6216544"/>
            <a:ext cx="304038" cy="365125"/>
          </a:xfrm>
        </p:spPr>
        <p:txBody>
          <a:bodyPr/>
          <a:lstStyle/>
          <a:p>
            <a:fld id="{4F06C6C2-7FA2-8245-A326-5449154BB1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07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61903-3069-57E1-98B2-6FD9EF3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What is Rural Immersion 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FB370-C195-395C-36B5-DB6E6B1A3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046" y="1072662"/>
            <a:ext cx="4816231" cy="5444270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n-US">
                <a:ea typeface="+mn-lt"/>
                <a:cs typeface="+mn-lt"/>
              </a:rPr>
              <a:t>The Rural Immersion Program is an interdisciplinary, non-clinical program that works to highlight the social and communal aspects of life as a rural healthcare provider. </a:t>
            </a:r>
            <a:endParaRPr lang="en-US">
              <a:ea typeface="Calibri"/>
              <a:cs typeface="Calibri"/>
            </a:endParaRPr>
          </a:p>
          <a:p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The goal of the program is to give health professional students the </a:t>
            </a:r>
            <a:r>
              <a:rPr lang="en-US" i="1">
                <a:ea typeface="+mn-lt"/>
                <a:cs typeface="+mn-lt"/>
              </a:rPr>
              <a:t>opportunity to envision whether living and working </a:t>
            </a:r>
            <a:r>
              <a:rPr lang="en-US">
                <a:ea typeface="+mn-lt"/>
                <a:cs typeface="+mn-lt"/>
              </a:rPr>
              <a:t>in a rural community might be right for them. The program also gives students the opportunity to work with students from disciplines that are not their own. </a:t>
            </a:r>
            <a:endParaRPr lang="en-US"/>
          </a:p>
          <a:p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Students will explore four areas within the community: </a:t>
            </a:r>
            <a:endParaRPr lang="en-US"/>
          </a:p>
          <a:p>
            <a:pPr marL="102870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government and employment</a:t>
            </a:r>
            <a:endParaRPr lang="en-US">
              <a:ea typeface="Calibri"/>
              <a:cs typeface="Calibri"/>
            </a:endParaRPr>
          </a:p>
          <a:p>
            <a:pPr marL="102870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agriculture/tourism/natural resources</a:t>
            </a:r>
            <a:endParaRPr lang="en-US">
              <a:ea typeface="Calibri"/>
              <a:cs typeface="Calibri"/>
            </a:endParaRPr>
          </a:p>
          <a:p>
            <a:pPr marL="102870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arts/culture/education</a:t>
            </a:r>
            <a:endParaRPr lang="en-US">
              <a:ea typeface="Calibri"/>
              <a:cs typeface="Calibri"/>
            </a:endParaRPr>
          </a:p>
          <a:p>
            <a:pPr marL="102870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healthcare and public safety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0293617-7451-28A6-080F-FDB842EF5A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t="24623" r="24039" b="18534"/>
          <a:stretch/>
        </p:blipFill>
        <p:spPr>
          <a:xfrm>
            <a:off x="5161031" y="2411744"/>
            <a:ext cx="3826558" cy="23957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560F3-7B18-A4DB-77A6-F8B3DDB49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06" y="6334369"/>
            <a:ext cx="32004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85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03508" y="518226"/>
            <a:ext cx="5019853" cy="514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>
                <a:solidFill>
                  <a:schemeClr val="bg1"/>
                </a:solidFill>
                <a:ea typeface="Arial" charset="0"/>
                <a:cs typeface="Arial" panose="020B0604020202020204" pitchFamily="34" charset="0"/>
              </a:rPr>
              <a:t>Why do we do this?</a:t>
            </a:r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6475F7D4-D48D-D2D6-E16C-F3CD72EC7F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8439455"/>
              </p:ext>
            </p:extLst>
          </p:nvPr>
        </p:nvGraphicFramePr>
        <p:xfrm>
          <a:off x="567550" y="1362221"/>
          <a:ext cx="3931105" cy="4867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BA7DFF1-558A-DB44-8C58-B35560367E5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34" y="6126624"/>
            <a:ext cx="1872398" cy="455045"/>
          </a:xfrm>
          <a:prstGeom prst="rect">
            <a:avLst/>
          </a:prstGeom>
        </p:spPr>
      </p:pic>
      <p:pic>
        <p:nvPicPr>
          <p:cNvPr id="13" name="Picture 12" descr="A group of people standing around a machine&#10;&#10;Description automatically generated">
            <a:extLst>
              <a:ext uri="{FF2B5EF4-FFF2-40B4-BE49-F238E27FC236}">
                <a16:creationId xmlns:a16="http://schemas.microsoft.com/office/drawing/2014/main" id="{E67CA95F-E1BA-C110-EE5A-32B2AB74EF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6199" y="1223772"/>
            <a:ext cx="2350876" cy="2602495"/>
          </a:xfrm>
          <a:prstGeom prst="rect">
            <a:avLst/>
          </a:prstGeom>
        </p:spPr>
      </p:pic>
      <p:pic>
        <p:nvPicPr>
          <p:cNvPr id="926" name="Picture 925" descr="A group of people standing in a line with a dog&#10;&#10;Description automatically generated">
            <a:extLst>
              <a:ext uri="{FF2B5EF4-FFF2-40B4-BE49-F238E27FC236}">
                <a16:creationId xmlns:a16="http://schemas.microsoft.com/office/drawing/2014/main" id="{6AE8A308-D4EA-94B2-E291-29792BA31EC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-735" t="16065" r="980" b="15082"/>
          <a:stretch/>
        </p:blipFill>
        <p:spPr>
          <a:xfrm>
            <a:off x="4724507" y="3947687"/>
            <a:ext cx="4035834" cy="210258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FC60B4-5C35-AA77-1356-71F05938C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05" y="6354146"/>
            <a:ext cx="294803" cy="365125"/>
          </a:xfrm>
        </p:spPr>
        <p:txBody>
          <a:bodyPr/>
          <a:lstStyle/>
          <a:p>
            <a:fld id="{4F06C6C2-7FA2-8245-A326-5449154BB10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161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03508" y="518226"/>
            <a:ext cx="5019853" cy="5141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>
                <a:solidFill>
                  <a:schemeClr val="bg1"/>
                </a:solidFill>
                <a:ea typeface="Arial" charset="0"/>
                <a:cs typeface="Arial"/>
              </a:rPr>
              <a:t>Learning Objectives</a:t>
            </a:r>
            <a:endParaRPr lang="en-US" sz="2800" b="1">
              <a:solidFill>
                <a:schemeClr val="bg1"/>
              </a:solidFill>
              <a:ea typeface="Arial" charset="0"/>
              <a:cs typeface="Arial" panose="020B0604020202020204" pitchFamily="34" charset="0"/>
            </a:endParaRPr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6475F7D4-D48D-D2D6-E16C-F3CD72EC7F2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7550" y="1362221"/>
          <a:ext cx="3931105" cy="4867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BA7DFF1-558A-DB44-8C58-B35560367E5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34" y="6126624"/>
            <a:ext cx="1872398" cy="455045"/>
          </a:xfrm>
          <a:prstGeom prst="rect">
            <a:avLst/>
          </a:prstGeom>
        </p:spPr>
      </p:pic>
      <p:pic>
        <p:nvPicPr>
          <p:cNvPr id="18" name="Picture 17" descr="A group of people standing around a person&#10;&#10;Description automatically generated">
            <a:extLst>
              <a:ext uri="{FF2B5EF4-FFF2-40B4-BE49-F238E27FC236}">
                <a16:creationId xmlns:a16="http://schemas.microsoft.com/office/drawing/2014/main" id="{C3EBAEC1-1B33-7134-0631-709EC15A6E8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240" r="22097" b="-250"/>
          <a:stretch/>
        </p:blipFill>
        <p:spPr>
          <a:xfrm>
            <a:off x="5530922" y="1182740"/>
            <a:ext cx="2303128" cy="2489077"/>
          </a:xfrm>
          <a:prstGeom prst="rect">
            <a:avLst/>
          </a:prstGeom>
        </p:spPr>
      </p:pic>
      <p:pic>
        <p:nvPicPr>
          <p:cNvPr id="19" name="Picture 18" descr="A group of people wearing hard hats and vests">
            <a:extLst>
              <a:ext uri="{FF2B5EF4-FFF2-40B4-BE49-F238E27FC236}">
                <a16:creationId xmlns:a16="http://schemas.microsoft.com/office/drawing/2014/main" id="{BA9A23BE-0E43-F074-A290-1C904178F37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5500" r="8614" b="7000"/>
          <a:stretch/>
        </p:blipFill>
        <p:spPr>
          <a:xfrm>
            <a:off x="4905910" y="3708468"/>
            <a:ext cx="3750069" cy="24106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69BA72-DCCC-9400-6D84-3338E7322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05" y="6339774"/>
            <a:ext cx="294803" cy="365125"/>
          </a:xfrm>
        </p:spPr>
        <p:txBody>
          <a:bodyPr/>
          <a:lstStyle/>
          <a:p>
            <a:fld id="{4F06C6C2-7FA2-8245-A326-5449154BB10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906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03508" y="518226"/>
            <a:ext cx="5019853" cy="5141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>
                <a:solidFill>
                  <a:schemeClr val="bg1"/>
                </a:solidFill>
                <a:cs typeface="Arial"/>
              </a:rPr>
              <a:t>Participants</a:t>
            </a:r>
            <a:endParaRPr lang="en-US"/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6475F7D4-D48D-D2D6-E16C-F3CD72EC7F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1413043"/>
              </p:ext>
            </p:extLst>
          </p:nvPr>
        </p:nvGraphicFramePr>
        <p:xfrm>
          <a:off x="567550" y="1362221"/>
          <a:ext cx="3931105" cy="4867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BA7DFF1-558A-DB44-8C58-B35560367E5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34" y="6126624"/>
            <a:ext cx="1872398" cy="455045"/>
          </a:xfrm>
          <a:prstGeom prst="rect">
            <a:avLst/>
          </a:prstGeom>
        </p:spPr>
      </p:pic>
      <p:pic>
        <p:nvPicPr>
          <p:cNvPr id="17" name="Picture 16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8FAEE648-98B5-042A-CE66-962D754C87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0086" y="2335075"/>
            <a:ext cx="4207267" cy="319814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F8BEC6-F7BD-8750-90D8-028475A76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44" y="6354146"/>
            <a:ext cx="321964" cy="365125"/>
          </a:xfrm>
        </p:spPr>
        <p:txBody>
          <a:bodyPr/>
          <a:lstStyle/>
          <a:p>
            <a:fld id="{4F06C6C2-7FA2-8245-A326-5449154BB10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883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9397C-1F03-2D61-2922-5B4CD0D1D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Program Schedule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7B641-3D11-8D57-F916-E0AFAB90C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0298"/>
            <a:ext cx="8229600" cy="452596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457200" indent="-457200">
              <a:lnSpc>
                <a:spcPct val="150000"/>
              </a:lnSpc>
            </a:pPr>
            <a:r>
              <a:rPr lang="en-US">
                <a:cs typeface="Calibri"/>
              </a:rPr>
              <a:t>June 25th: Students arrive </a:t>
            </a:r>
          </a:p>
          <a:p>
            <a:pPr marL="457200" indent="-457200">
              <a:lnSpc>
                <a:spcPct val="150000"/>
              </a:lnSpc>
            </a:pPr>
            <a:r>
              <a:rPr lang="en-US">
                <a:cs typeface="Calibri"/>
              </a:rPr>
              <a:t>June 26th: Healthcare, Education and Culture</a:t>
            </a:r>
          </a:p>
          <a:p>
            <a:pPr marL="457200" indent="-457200">
              <a:lnSpc>
                <a:spcPct val="150000"/>
              </a:lnSpc>
            </a:pPr>
            <a:r>
              <a:rPr lang="en-US">
                <a:cs typeface="Calibri"/>
              </a:rPr>
              <a:t>June 27th: Agriculture, Natural Resources, Tourism, and Art </a:t>
            </a:r>
          </a:p>
          <a:p>
            <a:pPr marL="457200" indent="-457200">
              <a:lnSpc>
                <a:spcPct val="150000"/>
              </a:lnSpc>
            </a:pPr>
            <a:r>
              <a:rPr lang="en-US">
                <a:cs typeface="Calibri"/>
              </a:rPr>
              <a:t>June 28th: Business, Government, Public Safety, Self-exploration day</a:t>
            </a:r>
          </a:p>
          <a:p>
            <a:pPr marL="457200" indent="-457200">
              <a:lnSpc>
                <a:spcPct val="150000"/>
              </a:lnSpc>
            </a:pPr>
            <a:r>
              <a:rPr lang="en-US">
                <a:cs typeface="Calibri"/>
              </a:rPr>
              <a:t>June 29th: Rural Immersion Presentation Day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C20650-6C7B-EA30-429B-F36D72E35F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34" y="6126624"/>
            <a:ext cx="1872398" cy="45504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58E20-F066-5671-5659-5AEE05DE0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4855" y="6354146"/>
            <a:ext cx="312345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16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9397C-1F03-2D61-2922-5B4CD0D1D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Where do we do this?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C20650-6C7B-EA30-429B-F36D72E35F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34" y="6126624"/>
            <a:ext cx="1872398" cy="45504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58E20-F066-5671-5659-5AEE05DE0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4855" y="6354146"/>
            <a:ext cx="312345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9" descr="A map of a city">
            <a:extLst>
              <a:ext uri="{FF2B5EF4-FFF2-40B4-BE49-F238E27FC236}">
                <a16:creationId xmlns:a16="http://schemas.microsoft.com/office/drawing/2014/main" id="{F36616DE-F51C-B62B-5309-CCE77D3FB0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28" t="10970" r="34947" b="3339"/>
          <a:stretch/>
        </p:blipFill>
        <p:spPr>
          <a:xfrm>
            <a:off x="261000" y="869988"/>
            <a:ext cx="4968844" cy="5427616"/>
          </a:xfrm>
          <a:prstGeom prst="rect">
            <a:avLst/>
          </a:prstGeom>
        </p:spPr>
      </p:pic>
      <p:pic>
        <p:nvPicPr>
          <p:cNvPr id="13" name="Graphic 12" descr="Marker with solid fill">
            <a:extLst>
              <a:ext uri="{FF2B5EF4-FFF2-40B4-BE49-F238E27FC236}">
                <a16:creationId xmlns:a16="http://schemas.microsoft.com/office/drawing/2014/main" id="{EF479B0A-39AF-E30A-9F6C-4A1204038D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93800" y="1963800"/>
            <a:ext cx="608400" cy="662400"/>
          </a:xfrm>
          <a:prstGeom prst="rect">
            <a:avLst/>
          </a:prstGeom>
        </p:spPr>
      </p:pic>
      <p:pic>
        <p:nvPicPr>
          <p:cNvPr id="14" name="Graphic 13" descr="Marker with solid fill">
            <a:extLst>
              <a:ext uri="{FF2B5EF4-FFF2-40B4-BE49-F238E27FC236}">
                <a16:creationId xmlns:a16="http://schemas.microsoft.com/office/drawing/2014/main" id="{CF888030-B3C6-EBAE-AC5F-89739D52EC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0799" y="5500800"/>
            <a:ext cx="230400" cy="248400"/>
          </a:xfrm>
          <a:prstGeom prst="rect">
            <a:avLst/>
          </a:prstGeom>
        </p:spPr>
      </p:pic>
      <p:pic>
        <p:nvPicPr>
          <p:cNvPr id="15" name="Graphic 14" descr="Marker with solid fill">
            <a:extLst>
              <a:ext uri="{FF2B5EF4-FFF2-40B4-BE49-F238E27FC236}">
                <a16:creationId xmlns:a16="http://schemas.microsoft.com/office/drawing/2014/main" id="{22C5C380-C5AA-F8EF-98B7-E26B32ABCB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07799" y="3340800"/>
            <a:ext cx="230400" cy="248400"/>
          </a:xfrm>
          <a:prstGeom prst="rect">
            <a:avLst/>
          </a:prstGeom>
        </p:spPr>
      </p:pic>
      <p:pic>
        <p:nvPicPr>
          <p:cNvPr id="16" name="Graphic 15" descr="Marker with solid fill">
            <a:extLst>
              <a:ext uri="{FF2B5EF4-FFF2-40B4-BE49-F238E27FC236}">
                <a16:creationId xmlns:a16="http://schemas.microsoft.com/office/drawing/2014/main" id="{F8EA2090-0208-20D6-AF09-A89D16A6B1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799" y="982800"/>
            <a:ext cx="230400" cy="248400"/>
          </a:xfrm>
          <a:prstGeom prst="rect">
            <a:avLst/>
          </a:prstGeom>
        </p:spPr>
      </p:pic>
      <p:pic>
        <p:nvPicPr>
          <p:cNvPr id="17" name="Graphic 16" descr="Marker with solid fill">
            <a:extLst>
              <a:ext uri="{FF2B5EF4-FFF2-40B4-BE49-F238E27FC236}">
                <a16:creationId xmlns:a16="http://schemas.microsoft.com/office/drawing/2014/main" id="{7A4B766F-6429-5A66-748D-646EA1A7A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03799" y="1162800"/>
            <a:ext cx="230400" cy="248400"/>
          </a:xfrm>
          <a:prstGeom prst="rect">
            <a:avLst/>
          </a:prstGeom>
        </p:spPr>
      </p:pic>
      <p:pic>
        <p:nvPicPr>
          <p:cNvPr id="6" name="Graphic 5" descr="Marker with solid fill">
            <a:extLst>
              <a:ext uri="{FF2B5EF4-FFF2-40B4-BE49-F238E27FC236}">
                <a16:creationId xmlns:a16="http://schemas.microsoft.com/office/drawing/2014/main" id="{03BBC6A9-035C-6CAB-15A4-ED53D57E3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50799" y="2737800"/>
            <a:ext cx="230400" cy="248400"/>
          </a:xfrm>
          <a:prstGeom prst="rect">
            <a:avLst/>
          </a:prstGeom>
        </p:spPr>
      </p:pic>
      <p:pic>
        <p:nvPicPr>
          <p:cNvPr id="7" name="Graphic 6" descr="Marker with solid fill">
            <a:extLst>
              <a:ext uri="{FF2B5EF4-FFF2-40B4-BE49-F238E27FC236}">
                <a16:creationId xmlns:a16="http://schemas.microsoft.com/office/drawing/2014/main" id="{EC8C9E93-C347-F3B0-2161-9F370E6FE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93799" y="5824800"/>
            <a:ext cx="230400" cy="2484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D5FB8F0-C590-1018-A256-3ABB64E9D0C4}"/>
              </a:ext>
            </a:extLst>
          </p:cNvPr>
          <p:cNvCxnSpPr/>
          <p:nvPr/>
        </p:nvCxnSpPr>
        <p:spPr>
          <a:xfrm>
            <a:off x="2949300" y="2715300"/>
            <a:ext cx="1949400" cy="842400"/>
          </a:xfrm>
          <a:prstGeom prst="straightConnector1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BA26D72-DE9C-F4B1-846F-B6B36B81B593}"/>
              </a:ext>
            </a:extLst>
          </p:cNvPr>
          <p:cNvCxnSpPr/>
          <p:nvPr/>
        </p:nvCxnSpPr>
        <p:spPr>
          <a:xfrm flipV="1">
            <a:off x="2957175" y="1468575"/>
            <a:ext cx="1445400" cy="1191600"/>
          </a:xfrm>
          <a:prstGeom prst="straightConnector1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131A9D7-5E6C-B3AC-AD5E-21A90B8F6921}"/>
              </a:ext>
            </a:extLst>
          </p:cNvPr>
          <p:cNvCxnSpPr/>
          <p:nvPr/>
        </p:nvCxnSpPr>
        <p:spPr>
          <a:xfrm>
            <a:off x="2902050" y="2686050"/>
            <a:ext cx="671400" cy="3326400"/>
          </a:xfrm>
          <a:prstGeom prst="straightConnector1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7191905-E6D3-7D20-B26D-A5DFAD1FF43E}"/>
              </a:ext>
            </a:extLst>
          </p:cNvPr>
          <p:cNvCxnSpPr/>
          <p:nvPr/>
        </p:nvCxnSpPr>
        <p:spPr>
          <a:xfrm flipH="1">
            <a:off x="566325" y="2729925"/>
            <a:ext cx="2325600" cy="3065400"/>
          </a:xfrm>
          <a:prstGeom prst="straightConnector1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3C9B2F5-C342-F8D9-A4D5-73DCA21554E9}"/>
              </a:ext>
            </a:extLst>
          </p:cNvPr>
          <p:cNvCxnSpPr/>
          <p:nvPr/>
        </p:nvCxnSpPr>
        <p:spPr>
          <a:xfrm>
            <a:off x="1063800" y="1324800"/>
            <a:ext cx="1832400" cy="1337400"/>
          </a:xfrm>
          <a:prstGeom prst="straightConnector1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572CA60-EFF8-D820-EB00-1C4679C1E39B}"/>
              </a:ext>
            </a:extLst>
          </p:cNvPr>
          <p:cNvCxnSpPr/>
          <p:nvPr/>
        </p:nvCxnSpPr>
        <p:spPr>
          <a:xfrm flipV="1">
            <a:off x="1584675" y="2670075"/>
            <a:ext cx="1373400" cy="417600"/>
          </a:xfrm>
          <a:prstGeom prst="straightConnector1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BA51BAB-332D-A7BE-CC38-4B3BFE22D0F9}"/>
              </a:ext>
            </a:extLst>
          </p:cNvPr>
          <p:cNvSpPr txBox="1"/>
          <p:nvPr/>
        </p:nvSpPr>
        <p:spPr>
          <a:xfrm>
            <a:off x="4535999" y="3546000"/>
            <a:ext cx="864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cs typeface="Calibri"/>
              </a:rPr>
              <a:t>Union</a:t>
            </a:r>
            <a:endParaRPr lang="en-US" b="1"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8DE83E-325D-00D3-AE73-E57B03E6FAE4}"/>
              </a:ext>
            </a:extLst>
          </p:cNvPr>
          <p:cNvSpPr txBox="1"/>
          <p:nvPr/>
        </p:nvSpPr>
        <p:spPr>
          <a:xfrm>
            <a:off x="3483000" y="3177000"/>
            <a:ext cx="936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100 mi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BB0410-63D0-2DA5-BAAE-F44A07EBA221}"/>
              </a:ext>
            </a:extLst>
          </p:cNvPr>
          <p:cNvSpPr txBox="1"/>
          <p:nvPr/>
        </p:nvSpPr>
        <p:spPr>
          <a:xfrm>
            <a:off x="3311999" y="4815000"/>
            <a:ext cx="882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192 mi</a:t>
            </a:r>
            <a:endParaRPr lang="en-US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01BF00-7CD8-C303-41B0-EF3754380F14}"/>
              </a:ext>
            </a:extLst>
          </p:cNvPr>
          <p:cNvSpPr txBox="1"/>
          <p:nvPr/>
        </p:nvSpPr>
        <p:spPr>
          <a:xfrm>
            <a:off x="845999" y="4221000"/>
            <a:ext cx="882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231 mi</a:t>
            </a:r>
            <a:endParaRPr lang="en-US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3B0980-87AC-0D92-A45B-AF75E0F0A50D}"/>
              </a:ext>
            </a:extLst>
          </p:cNvPr>
          <p:cNvSpPr txBox="1"/>
          <p:nvPr/>
        </p:nvSpPr>
        <p:spPr>
          <a:xfrm>
            <a:off x="1709999" y="2619000"/>
            <a:ext cx="882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68 mi</a:t>
            </a:r>
            <a:endParaRPr lang="en-US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1D7CA0-C766-2A9E-74F7-3818BAD08322}"/>
              </a:ext>
            </a:extLst>
          </p:cNvPr>
          <p:cNvSpPr txBox="1"/>
          <p:nvPr/>
        </p:nvSpPr>
        <p:spPr>
          <a:xfrm>
            <a:off x="1832400" y="1625400"/>
            <a:ext cx="916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119 mi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B38E6B-A26D-8F89-2CB8-0F2869A5547E}"/>
              </a:ext>
            </a:extLst>
          </p:cNvPr>
          <p:cNvSpPr txBox="1"/>
          <p:nvPr/>
        </p:nvSpPr>
        <p:spPr>
          <a:xfrm>
            <a:off x="3956400" y="1841400"/>
            <a:ext cx="817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98 mi</a:t>
            </a:r>
            <a:endParaRPr lang="en-US" dirty="0"/>
          </a:p>
        </p:txBody>
      </p:sp>
      <p:graphicFrame>
        <p:nvGraphicFramePr>
          <p:cNvPr id="50" name="Diagram 49">
            <a:extLst>
              <a:ext uri="{FF2B5EF4-FFF2-40B4-BE49-F238E27FC236}">
                <a16:creationId xmlns:a16="http://schemas.microsoft.com/office/drawing/2014/main" id="{2A9561B5-C334-7757-3C46-206944A721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1760290"/>
              </p:ext>
            </p:extLst>
          </p:nvPr>
        </p:nvGraphicFramePr>
        <p:xfrm>
          <a:off x="5706000" y="871200"/>
          <a:ext cx="2871000" cy="54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389958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9516d1f-8af6-4970-84f0-5fd3512d559d">
      <UserInfo>
        <DisplayName>Bluel, Neal</DisplayName>
        <AccountId>276</AccountId>
        <AccountType/>
      </UserInfo>
      <UserInfo>
        <DisplayName>Xiong, Bai</DisplayName>
        <AccountId>262</AccountId>
        <AccountType/>
      </UserInfo>
      <UserInfo>
        <DisplayName>Quinn, Kathleen J.</DisplayName>
        <AccountId>16</AccountId>
        <AccountType/>
      </UserInfo>
      <UserInfo>
        <DisplayName>Thies, Jana</DisplayName>
        <AccountId>9</AccountId>
        <AccountType/>
      </UserInfo>
      <UserInfo>
        <DisplayName>Bluel, Reagan J</DisplayName>
        <AccountId>358</AccountId>
        <AccountType/>
      </UserInfo>
      <UserInfo>
        <DisplayName>Chism, Jay S.</DisplayName>
        <AccountId>359</AccountId>
        <AccountType/>
      </UserInfo>
      <UserInfo>
        <DisplayName>Chanay, Sawiyyah</DisplayName>
        <AccountId>55</AccountId>
        <AccountType/>
      </UserInfo>
      <UserInfo>
        <DisplayName>Havens, Sarah</DisplayName>
        <AccountId>252</AccountId>
        <AccountType/>
      </UserInfo>
    </SharedWithUsers>
    <_ip_UnifiedCompliancePolicyUIAction xmlns="http://schemas.microsoft.com/sharepoint/v3" xsi:nil="true"/>
    <lcf76f155ced4ddcb4097134ff3c332f xmlns="bdadcf82-ef89-4602-9135-bb2de5695f96">
      <Terms xmlns="http://schemas.microsoft.com/office/infopath/2007/PartnerControls"/>
    </lcf76f155ced4ddcb4097134ff3c332f>
    <_ip_UnifiedCompliancePolicyProperties xmlns="http://schemas.microsoft.com/sharepoint/v3" xsi:nil="true"/>
    <TaxCatchAll xmlns="69516d1f-8af6-4970-84f0-5fd3512d559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F2BC781B90974B812B062D022DD6DD" ma:contentTypeVersion="19" ma:contentTypeDescription="Create a new document." ma:contentTypeScope="" ma:versionID="1593e1bf749db75a1fdd6f97500ef309">
  <xsd:schema xmlns:xsd="http://www.w3.org/2001/XMLSchema" xmlns:xs="http://www.w3.org/2001/XMLSchema" xmlns:p="http://schemas.microsoft.com/office/2006/metadata/properties" xmlns:ns1="http://schemas.microsoft.com/sharepoint/v3" xmlns:ns2="69516d1f-8af6-4970-84f0-5fd3512d559d" xmlns:ns3="bdadcf82-ef89-4602-9135-bb2de5695f96" targetNamespace="http://schemas.microsoft.com/office/2006/metadata/properties" ma:root="true" ma:fieldsID="ccc8b5c5315483d3f3fb71350129f966" ns1:_="" ns2:_="" ns3:_="">
    <xsd:import namespace="http://schemas.microsoft.com/sharepoint/v3"/>
    <xsd:import namespace="69516d1f-8af6-4970-84f0-5fd3512d559d"/>
    <xsd:import namespace="bdadcf82-ef89-4602-9135-bb2de5695f9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516d1f-8af6-4970-84f0-5fd3512d559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be7f24d3-795c-412e-93d6-b782745d212a}" ma:internalName="TaxCatchAll" ma:showField="CatchAllData" ma:web="69516d1f-8af6-4970-84f0-5fd3512d55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adcf82-ef89-4602-9135-bb2de5695f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3e20e570-3a27-4eff-9ea0-d3488a33fb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B1652A-9D95-4B6C-9EDA-EEB2CB63A2F5}">
  <ds:schemaRefs>
    <ds:schemaRef ds:uri="69516d1f-8af6-4970-84f0-5fd3512d559d"/>
    <ds:schemaRef ds:uri="bdadcf82-ef89-4602-9135-bb2de5695f96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www.w3.org/2000/xmlns/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03FC5A6D-F03E-4F7F-993B-F6D84E89AB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8550AE-633B-4199-AB21-98230FE7822A}">
  <ds:schemaRefs>
    <ds:schemaRef ds:uri="69516d1f-8af6-4970-84f0-5fd3512d559d"/>
    <ds:schemaRef ds:uri="bdadcf82-ef89-4602-9135-bb2de5695f9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630</Words>
  <Application>Microsoft Office PowerPoint</Application>
  <PresentationFormat>On-screen Show (4:3)</PresentationFormat>
  <Paragraphs>92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Office Theme</vt:lpstr>
      <vt:lpstr>PowerPoint Presentation</vt:lpstr>
      <vt:lpstr>Rural Immersion Team</vt:lpstr>
      <vt:lpstr>PowerPoint Presentation</vt:lpstr>
      <vt:lpstr>What is Rural Immersion </vt:lpstr>
      <vt:lpstr>PowerPoint Presentation</vt:lpstr>
      <vt:lpstr>PowerPoint Presentation</vt:lpstr>
      <vt:lpstr>PowerPoint Presentation</vt:lpstr>
      <vt:lpstr>Program Schedule</vt:lpstr>
      <vt:lpstr>Where do we do this?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Thompson, Derek W.</dc:creator>
  <cp:lastModifiedBy>Rucker, Linda</cp:lastModifiedBy>
  <cp:revision>513</cp:revision>
  <cp:lastPrinted>2019-03-18T21:47:46Z</cp:lastPrinted>
  <dcterms:created xsi:type="dcterms:W3CDTF">2006-08-16T00:00:00Z</dcterms:created>
  <dcterms:modified xsi:type="dcterms:W3CDTF">2023-11-08T16:22:21Z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0x01010058F2BC781B90974B812B062D022DD6DD</vt:lpwstr>
  </property>
  <property fmtid="{D5CDD505-2E9C-101B-9397-08002B2CF9AE}" pid="3" name="MediaServiceImageTags">
    <vt:lpwstr/>
  </property>
</Properties>
</file>