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0"/>
  </p:notesMasterIdLst>
  <p:handoutMasterIdLst>
    <p:handoutMasterId r:id="rId21"/>
  </p:handoutMasterIdLst>
  <p:sldIdLst>
    <p:sldId id="1732" r:id="rId2"/>
    <p:sldId id="1823" r:id="rId3"/>
    <p:sldId id="1837" r:id="rId4"/>
    <p:sldId id="1838" r:id="rId5"/>
    <p:sldId id="1839" r:id="rId6"/>
    <p:sldId id="1840" r:id="rId7"/>
    <p:sldId id="1841" r:id="rId8"/>
    <p:sldId id="1849" r:id="rId9"/>
    <p:sldId id="1848" r:id="rId10"/>
    <p:sldId id="1844" r:id="rId11"/>
    <p:sldId id="1845" r:id="rId12"/>
    <p:sldId id="1827" r:id="rId13"/>
    <p:sldId id="1843" r:id="rId14"/>
    <p:sldId id="1846" r:id="rId15"/>
    <p:sldId id="1847" r:id="rId16"/>
    <p:sldId id="1842" r:id="rId17"/>
    <p:sldId id="1850" r:id="rId18"/>
    <p:sldId id="1722" r:id="rId19"/>
  </p:sldIdLst>
  <p:sldSz cx="12192000" cy="6858000"/>
  <p:notesSz cx="7010400" cy="92964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pos="2026" userDrawn="1">
          <p15:clr>
            <a:srgbClr val="A4A3A4"/>
          </p15:clr>
        </p15:guide>
        <p15:guide id="7" pos="5654" userDrawn="1">
          <p15:clr>
            <a:srgbClr val="A4A3A4"/>
          </p15:clr>
        </p15:guide>
        <p15:guide id="8" orient="horz" pos="3974" userDrawn="1">
          <p15:clr>
            <a:srgbClr val="A4A3A4"/>
          </p15:clr>
        </p15:guide>
        <p15:guide id="9" pos="7287" userDrawn="1">
          <p15:clr>
            <a:srgbClr val="A4A3A4"/>
          </p15:clr>
        </p15:guide>
        <p15:guide id="10" pos="211" userDrawn="1">
          <p15:clr>
            <a:srgbClr val="A4A3A4"/>
          </p15:clr>
        </p15:guide>
        <p15:guide id="12" orient="horz" pos="346" userDrawn="1">
          <p15:clr>
            <a:srgbClr val="A4A3A4"/>
          </p15:clr>
        </p15:guide>
        <p15:guide id="15" orient="horz" pos="2160" userDrawn="1">
          <p15:clr>
            <a:srgbClr val="A4A3A4"/>
          </p15:clr>
        </p15:guide>
        <p15:guide id="16" orient="horz" pos="3521" userDrawn="1">
          <p15:clr>
            <a:srgbClr val="A4A3A4"/>
          </p15:clr>
        </p15:guide>
        <p15:guide id="17" pos="43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ruballan Chelvam" initials="GC" lastIdx="3" clrIdx="0">
    <p:extLst>
      <p:ext uri="{19B8F6BF-5375-455C-9EA6-DF929625EA0E}">
        <p15:presenceInfo xmlns:p15="http://schemas.microsoft.com/office/powerpoint/2012/main" userId="5cbefa91e3fa670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95"/>
    <a:srgbClr val="4A91B6"/>
    <a:srgbClr val="A7C2DE"/>
    <a:srgbClr val="6AA8D9"/>
    <a:srgbClr val="1D8FCA"/>
    <a:srgbClr val="F2F2F2"/>
    <a:srgbClr val="F9F9F9"/>
    <a:srgbClr val="FBFBFB"/>
    <a:srgbClr val="FDFDF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48" autoAdjust="0"/>
    <p:restoredTop sz="70465" autoAdjust="0"/>
  </p:normalViewPr>
  <p:slideViewPr>
    <p:cSldViewPr snapToGrid="0" showGuides="1">
      <p:cViewPr varScale="1">
        <p:scale>
          <a:sx n="81" d="100"/>
          <a:sy n="81" d="100"/>
        </p:scale>
        <p:origin x="2412" y="84"/>
      </p:cViewPr>
      <p:guideLst>
        <p:guide pos="2026"/>
        <p:guide pos="5654"/>
        <p:guide orient="horz" pos="3974"/>
        <p:guide pos="7287"/>
        <p:guide pos="211"/>
        <p:guide orient="horz" pos="346"/>
        <p:guide orient="horz" pos="2160"/>
        <p:guide orient="horz" pos="3521"/>
        <p:guide pos="438"/>
      </p:guideLst>
    </p:cSldViewPr>
  </p:slideViewPr>
  <p:outlineViewPr>
    <p:cViewPr>
      <p:scale>
        <a:sx n="33" d="100"/>
        <a:sy n="33" d="100"/>
      </p:scale>
      <p:origin x="0" y="-218448"/>
    </p:cViewPr>
  </p:outlineViewPr>
  <p:notesTextViewPr>
    <p:cViewPr>
      <p:scale>
        <a:sx n="1" d="1"/>
        <a:sy n="1" d="1"/>
      </p:scale>
      <p:origin x="0" y="0"/>
    </p:cViewPr>
  </p:notesTextViewPr>
  <p:sorterViewPr>
    <p:cViewPr>
      <p:scale>
        <a:sx n="33" d="100"/>
        <a:sy n="33" d="100"/>
      </p:scale>
      <p:origin x="0" y="-50148"/>
    </p:cViewPr>
  </p:sorterViewPr>
  <p:notesViewPr>
    <p:cSldViewPr snapToGrid="0" showGuide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37CCBA-3ED1-4B7D-8F3E-DE824A6F1802}"/>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MY"/>
          </a:p>
        </p:txBody>
      </p:sp>
      <p:sp>
        <p:nvSpPr>
          <p:cNvPr id="3" name="Date Placeholder 2">
            <a:extLst>
              <a:ext uri="{FF2B5EF4-FFF2-40B4-BE49-F238E27FC236}">
                <a16:creationId xmlns:a16="http://schemas.microsoft.com/office/drawing/2014/main" id="{D54F2CF0-B0FF-4583-A84D-FCC4B7103E08}"/>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2FCEDD6-3C34-4371-8E79-A286124EF8A8}" type="datetimeFigureOut">
              <a:rPr lang="en-MY" smtClean="0"/>
              <a:t>8/11/2023</a:t>
            </a:fld>
            <a:endParaRPr lang="en-MY"/>
          </a:p>
        </p:txBody>
      </p:sp>
      <p:sp>
        <p:nvSpPr>
          <p:cNvPr id="4" name="Footer Placeholder 3">
            <a:extLst>
              <a:ext uri="{FF2B5EF4-FFF2-40B4-BE49-F238E27FC236}">
                <a16:creationId xmlns:a16="http://schemas.microsoft.com/office/drawing/2014/main" id="{BB215979-DF4C-464D-9380-D6E2EDC757A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MY"/>
          </a:p>
        </p:txBody>
      </p:sp>
      <p:sp>
        <p:nvSpPr>
          <p:cNvPr id="5" name="Slide Number Placeholder 4">
            <a:extLst>
              <a:ext uri="{FF2B5EF4-FFF2-40B4-BE49-F238E27FC236}">
                <a16:creationId xmlns:a16="http://schemas.microsoft.com/office/drawing/2014/main" id="{C340E462-7474-470E-8024-30E0E0F9D936}"/>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1065BEC-157F-4808-81DE-1656B731729B}" type="slidenum">
              <a:rPr lang="en-MY" smtClean="0"/>
              <a:t>‹#›</a:t>
            </a:fld>
            <a:endParaRPr lang="en-MY"/>
          </a:p>
        </p:txBody>
      </p:sp>
    </p:spTree>
    <p:extLst>
      <p:ext uri="{BB962C8B-B14F-4D97-AF65-F5344CB8AC3E}">
        <p14:creationId xmlns:p14="http://schemas.microsoft.com/office/powerpoint/2010/main" val="1680691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MY"/>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9B66FCF-8223-49A0-8AD4-07836B35FAE5}" type="datetimeFigureOut">
              <a:rPr lang="en-MY" smtClean="0"/>
              <a:t>8/11/2023</a:t>
            </a:fld>
            <a:endParaRPr lang="en-MY"/>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MY"/>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MY"/>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3F6CAA8-8B9F-4696-96C3-CF58CA8A4623}" type="slidenum">
              <a:rPr lang="en-MY" smtClean="0"/>
              <a:t>‹#›</a:t>
            </a:fld>
            <a:endParaRPr lang="en-MY"/>
          </a:p>
        </p:txBody>
      </p:sp>
    </p:spTree>
    <p:extLst>
      <p:ext uri="{BB962C8B-B14F-4D97-AF65-F5344CB8AC3E}">
        <p14:creationId xmlns:p14="http://schemas.microsoft.com/office/powerpoint/2010/main" val="594821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t>
            </a:r>
            <a:r>
              <a:rPr lang="en-US" dirty="0" smtClean="0"/>
              <a:t>afternoon,</a:t>
            </a:r>
            <a:r>
              <a:rPr lang="en-US" baseline="0" dirty="0" smtClean="0"/>
              <a:t> </a:t>
            </a:r>
            <a:r>
              <a:rPr lang="en-US" baseline="0" dirty="0" smtClean="0"/>
              <a:t>my name is Kristin Davis. I am a Senior Program Specialist with the Bureau of Senior Programs. Today I will be sharing information about Missouri’s Master Plan on Aging. </a:t>
            </a:r>
          </a:p>
          <a:p>
            <a:endParaRPr lang="en-US" baseline="0" dirty="0" smtClean="0"/>
          </a:p>
          <a:p>
            <a:r>
              <a:rPr lang="en-US" baseline="0" dirty="0" smtClean="0"/>
              <a:t>I want to be clear, that while it is called a Master Plan on Aging, we are focusing specifically on older adults, adults with disabilities, and caregivers. We just used the common name of Master Plan on Aging, which was used in the Governor’s proclamation. </a:t>
            </a:r>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1</a:t>
            </a:fld>
            <a:endParaRPr lang="en-MY"/>
          </a:p>
        </p:txBody>
      </p:sp>
    </p:spTree>
    <p:extLst>
      <p:ext uri="{BB962C8B-B14F-4D97-AF65-F5344CB8AC3E}">
        <p14:creationId xmlns:p14="http://schemas.microsoft.com/office/powerpoint/2010/main" val="1446752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the state departments</a:t>
            </a:r>
            <a:r>
              <a:rPr lang="en-US" baseline="0" dirty="0" smtClean="0"/>
              <a:t> are participating, as well as legislative representative and Lt. Governor Kehoe.</a:t>
            </a:r>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10</a:t>
            </a:fld>
            <a:endParaRPr lang="en-MY"/>
          </a:p>
        </p:txBody>
      </p:sp>
    </p:spTree>
    <p:extLst>
      <p:ext uri="{BB962C8B-B14F-4D97-AF65-F5344CB8AC3E}">
        <p14:creationId xmlns:p14="http://schemas.microsoft.com/office/powerpoint/2010/main" val="4081435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a:t>
            </a:r>
            <a:r>
              <a:rPr lang="en-US" baseline="0" dirty="0" smtClean="0"/>
              <a:t> leaders in the aging and disability networks were appointed based on their expertise in the fields of aging, disability, or caregiving.</a:t>
            </a:r>
          </a:p>
          <a:p>
            <a:r>
              <a:rPr lang="en-US" baseline="0" dirty="0" smtClean="0"/>
              <a:t>Specific mention that each of these organizations are statewide.</a:t>
            </a:r>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11</a:t>
            </a:fld>
            <a:endParaRPr lang="en-MY"/>
          </a:p>
        </p:txBody>
      </p:sp>
    </p:spTree>
    <p:extLst>
      <p:ext uri="{BB962C8B-B14F-4D97-AF65-F5344CB8AC3E}">
        <p14:creationId xmlns:p14="http://schemas.microsoft.com/office/powerpoint/2010/main" val="2860883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7</a:t>
            </a:r>
            <a:r>
              <a:rPr lang="en-US" baseline="0" dirty="0" smtClean="0"/>
              <a:t> </a:t>
            </a:r>
            <a:r>
              <a:rPr lang="en-US" dirty="0" smtClean="0"/>
              <a:t>areas that have been identified as integral to aging well serve as subcommittees.</a:t>
            </a:r>
            <a:endParaRPr lang="en-US" baseline="0" dirty="0" smtClean="0"/>
          </a:p>
          <a:p>
            <a:r>
              <a:rPr lang="en-US" baseline="0" dirty="0" smtClean="0"/>
              <a:t>Daily Life and Employment</a:t>
            </a:r>
          </a:p>
          <a:p>
            <a:r>
              <a:rPr lang="en-US" baseline="0" dirty="0" smtClean="0"/>
              <a:t>Family Caregiving</a:t>
            </a:r>
          </a:p>
          <a:p>
            <a:r>
              <a:rPr lang="en-US" baseline="0" dirty="0" smtClean="0"/>
              <a:t>Housing and Aging in Place</a:t>
            </a:r>
          </a:p>
          <a:p>
            <a:r>
              <a:rPr lang="en-US" baseline="0" dirty="0" smtClean="0"/>
              <a:t>Transportation and Mobility</a:t>
            </a:r>
          </a:p>
          <a:p>
            <a:r>
              <a:rPr lang="en-US" baseline="0" dirty="0" smtClean="0"/>
              <a:t>Safety and Security</a:t>
            </a:r>
          </a:p>
          <a:p>
            <a:r>
              <a:rPr lang="en-US" baseline="0" dirty="0" smtClean="0"/>
              <a:t>Long-term Services and Supports</a:t>
            </a:r>
          </a:p>
          <a:p>
            <a:r>
              <a:rPr lang="en-US" baseline="0" dirty="0" smtClean="0"/>
              <a:t>Whole Person Health</a:t>
            </a:r>
          </a:p>
          <a:p>
            <a:pPr fontAlgn="t"/>
            <a:endParaRPr lang="en-US" sz="1200" b="1" i="0" kern="1200" dirty="0" smtClean="0">
              <a:solidFill>
                <a:schemeClr val="tx1"/>
              </a:solidFill>
              <a:effectLst/>
              <a:latin typeface="+mn-lt"/>
              <a:ea typeface="+mn-ea"/>
              <a:cs typeface="+mn-cs"/>
            </a:endParaRPr>
          </a:p>
          <a:p>
            <a:pPr fontAlgn="t"/>
            <a:r>
              <a:rPr lang="en-US" sz="1200" b="1" i="0" kern="1200" dirty="0" smtClean="0">
                <a:solidFill>
                  <a:schemeClr val="tx1"/>
                </a:solidFill>
                <a:effectLst/>
                <a:latin typeface="+mn-lt"/>
                <a:ea typeface="+mn-ea"/>
                <a:cs typeface="+mn-cs"/>
              </a:rPr>
              <a:t>Daily Life and Employment</a:t>
            </a:r>
          </a:p>
          <a:p>
            <a:pPr fontAlgn="t"/>
            <a:r>
              <a:rPr lang="en-US" dirty="0" smtClean="0">
                <a:effectLst/>
              </a:rPr>
              <a:t>Missourians will live the lives they desire as they age with access to employment options, recreational activities, and opportunities to engage in civic and social opportunities.</a:t>
            </a:r>
            <a:br>
              <a:rPr lang="en-US" dirty="0" smtClean="0">
                <a:effectLst/>
              </a:rPr>
            </a:br>
            <a:endParaRPr lang="en-US" dirty="0" smtClean="0">
              <a:effectLst/>
            </a:endParaRPr>
          </a:p>
          <a:p>
            <a:pPr fontAlgn="t"/>
            <a:r>
              <a:rPr lang="en-US" b="1" dirty="0" smtClean="0">
                <a:effectLst/>
              </a:rPr>
              <a:t>Family Caregivers</a:t>
            </a:r>
            <a:endParaRPr lang="en-US" dirty="0" smtClean="0">
              <a:effectLst/>
            </a:endParaRPr>
          </a:p>
          <a:p>
            <a:pPr fontAlgn="t"/>
            <a:r>
              <a:rPr lang="en-US" dirty="0" smtClean="0">
                <a:effectLst/>
              </a:rPr>
              <a:t>Family caregivers in Missouri will be adequately trained and have access to resources to provide effective care in support of the care recipient’s choices and their own well-being.</a:t>
            </a:r>
            <a:br>
              <a:rPr lang="en-US" dirty="0" smtClean="0">
                <a:effectLst/>
              </a:rPr>
            </a:br>
            <a:endParaRPr lang="en-US" dirty="0" smtClean="0">
              <a:effectLst/>
            </a:endParaRPr>
          </a:p>
          <a:p>
            <a:pPr fontAlgn="t"/>
            <a:r>
              <a:rPr lang="en-US" b="1" dirty="0" smtClean="0">
                <a:effectLst/>
              </a:rPr>
              <a:t>Housing and Aging In Place</a:t>
            </a:r>
            <a:endParaRPr lang="en-US" dirty="0" smtClean="0">
              <a:effectLst/>
            </a:endParaRPr>
          </a:p>
          <a:p>
            <a:pPr fontAlgn="t"/>
            <a:r>
              <a:rPr lang="en-US" dirty="0" smtClean="0">
                <a:effectLst/>
              </a:rPr>
              <a:t>Missourians will live where they choose in communities that respect their desire to age with dignity in environments that are safe, healthy, and allow for maximum independence.</a:t>
            </a:r>
            <a:br>
              <a:rPr lang="en-US" dirty="0" smtClean="0">
                <a:effectLst/>
              </a:rPr>
            </a:br>
            <a:endParaRPr lang="en-US" dirty="0" smtClean="0">
              <a:effectLst/>
            </a:endParaRPr>
          </a:p>
          <a:p>
            <a:pPr fontAlgn="t"/>
            <a:r>
              <a:rPr lang="en-US" b="1" dirty="0" smtClean="0">
                <a:effectLst/>
              </a:rPr>
              <a:t>Transportation and</a:t>
            </a:r>
            <a:br>
              <a:rPr lang="en-US" b="1" dirty="0" smtClean="0">
                <a:effectLst/>
              </a:rPr>
            </a:br>
            <a:r>
              <a:rPr lang="en-US" b="1" dirty="0" smtClean="0">
                <a:effectLst/>
              </a:rPr>
              <a:t>Mobility</a:t>
            </a:r>
            <a:endParaRPr lang="en-US" dirty="0" smtClean="0">
              <a:effectLst/>
            </a:endParaRPr>
          </a:p>
          <a:p>
            <a:pPr fontAlgn="t"/>
            <a:r>
              <a:rPr lang="en-US" dirty="0" smtClean="0">
                <a:effectLst/>
              </a:rPr>
              <a:t>Missourians will have access to safe and reliable transportation and mobility options so they can get to the places they need or desire to go.</a:t>
            </a:r>
          </a:p>
          <a:p>
            <a:pPr fontAlgn="t"/>
            <a:endParaRPr lang="en-US" b="1" dirty="0" smtClean="0">
              <a:effectLst/>
            </a:endParaRPr>
          </a:p>
          <a:p>
            <a:pPr fontAlgn="t"/>
            <a:r>
              <a:rPr lang="en-US" b="1" dirty="0" smtClean="0">
                <a:effectLst/>
              </a:rPr>
              <a:t>Safety and Security</a:t>
            </a:r>
            <a:endParaRPr lang="en-US" dirty="0" smtClean="0">
              <a:effectLst/>
            </a:endParaRPr>
          </a:p>
          <a:p>
            <a:pPr fontAlgn="t"/>
            <a:r>
              <a:rPr lang="en-US" dirty="0" smtClean="0">
                <a:effectLst/>
              </a:rPr>
              <a:t>Missourians will have education and resources available to them to keep them safe; free from abuse, neglect, and exploitation; and to help them plan for their financial security in retirement.</a:t>
            </a:r>
            <a:endParaRPr lang="en-US" b="1" dirty="0" smtClean="0">
              <a:effectLst/>
            </a:endParaRPr>
          </a:p>
          <a:p>
            <a:pPr fontAlgn="t"/>
            <a:endParaRPr lang="en-US" b="1" dirty="0" smtClean="0">
              <a:effectLst/>
            </a:endParaRPr>
          </a:p>
          <a:p>
            <a:pPr fontAlgn="t"/>
            <a:r>
              <a:rPr lang="en-US" b="1" dirty="0" smtClean="0">
                <a:effectLst/>
              </a:rPr>
              <a:t>Long-Term Services and Supports</a:t>
            </a:r>
            <a:endParaRPr lang="en-US" dirty="0" smtClean="0">
              <a:effectLst/>
            </a:endParaRPr>
          </a:p>
          <a:p>
            <a:pPr fontAlgn="t"/>
            <a:r>
              <a:rPr lang="en-US" dirty="0" smtClean="0">
                <a:effectLst/>
              </a:rPr>
              <a:t>Missourians will have access to information to assist them in making an informed choice regarding a continuum of home and community based services; which help them stay safely in their homes for as long as they desire and will also have access to safe, healthy, and inviting options for necessary institutional care.</a:t>
            </a:r>
            <a:br>
              <a:rPr lang="en-US" dirty="0" smtClean="0">
                <a:effectLst/>
              </a:rPr>
            </a:br>
            <a:endParaRPr lang="en-US" dirty="0" smtClean="0">
              <a:effectLst/>
            </a:endParaRPr>
          </a:p>
          <a:p>
            <a:pPr fontAlgn="t"/>
            <a:r>
              <a:rPr lang="en-US" b="1" dirty="0" smtClean="0">
                <a:effectLst/>
              </a:rPr>
              <a:t>Whole Person Health</a:t>
            </a:r>
            <a:endParaRPr lang="en-US" dirty="0" smtClean="0">
              <a:effectLst/>
            </a:endParaRPr>
          </a:p>
          <a:p>
            <a:r>
              <a:rPr lang="en-US" dirty="0" smtClean="0">
                <a:effectLst/>
              </a:rPr>
              <a:t>Missourians will have access to the care and services needed to help them live a safe, healthy life with maximum independence as they age.</a:t>
            </a:r>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12</a:t>
            </a:fld>
            <a:endParaRPr lang="en-MY"/>
          </a:p>
        </p:txBody>
      </p:sp>
    </p:spTree>
    <p:extLst>
      <p:ext uri="{BB962C8B-B14F-4D97-AF65-F5344CB8AC3E}">
        <p14:creationId xmlns:p14="http://schemas.microsoft.com/office/powerpoint/2010/main" val="2779040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subcommittee has broken down into specific workgroups. The</a:t>
            </a:r>
            <a:r>
              <a:rPr lang="en-US" baseline="0" dirty="0" smtClean="0"/>
              <a:t> members of each of these groups are doing a deep dive into identified needs, programs that currently exist and gaps in programs and services. Based on their research, each of the workgroups are developing recommendations to pass up to the larger subcommittee and then to the Advisory Council.  These recommendations will assist the Advisory Council in developing a framework for the upcoming town hall meetings.</a:t>
            </a:r>
          </a:p>
          <a:p>
            <a:endParaRPr lang="en-US" dirty="0" smtClean="0"/>
          </a:p>
          <a:p>
            <a:r>
              <a:rPr lang="en-US" dirty="0" smtClean="0"/>
              <a:t>If you are interested in joining</a:t>
            </a:r>
            <a:r>
              <a:rPr lang="en-US" baseline="0" dirty="0" smtClean="0"/>
              <a:t> a subcommittee or a workgroup, please email Mindy Ulstad at Mindy.Ulstad@health.mo.gov. </a:t>
            </a:r>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13</a:t>
            </a:fld>
            <a:endParaRPr lang="en-MY"/>
          </a:p>
        </p:txBody>
      </p:sp>
    </p:spTree>
    <p:extLst>
      <p:ext uri="{BB962C8B-B14F-4D97-AF65-F5344CB8AC3E}">
        <p14:creationId xmlns:p14="http://schemas.microsoft.com/office/powerpoint/2010/main" val="929616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of the workgroups</a:t>
            </a:r>
            <a:r>
              <a:rPr lang="en-US" baseline="0" dirty="0" smtClean="0"/>
              <a:t> and subcommittees have three cross-cutting principles that are considered with each of their recommendations. ALL Missourians should be able to access programs and make choices for themselves about how they want to age with dignity.</a:t>
            </a:r>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14</a:t>
            </a:fld>
            <a:endParaRPr lang="en-MY"/>
          </a:p>
        </p:txBody>
      </p:sp>
    </p:spTree>
    <p:extLst>
      <p:ext uri="{BB962C8B-B14F-4D97-AF65-F5344CB8AC3E}">
        <p14:creationId xmlns:p14="http://schemas.microsoft.com/office/powerpoint/2010/main" val="1901081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Missouri’s Aging with Dignity initiative</a:t>
            </a:r>
            <a:r>
              <a:rPr lang="en-US" baseline="0" dirty="0" smtClean="0"/>
              <a:t> was announced on January 19, 2023, less than a year ago, and already we see positive changes taking place.</a:t>
            </a:r>
          </a:p>
          <a:p>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15</a:t>
            </a:fld>
            <a:endParaRPr lang="en-MY"/>
          </a:p>
        </p:txBody>
      </p:sp>
    </p:spTree>
    <p:extLst>
      <p:ext uri="{BB962C8B-B14F-4D97-AF65-F5344CB8AC3E}">
        <p14:creationId xmlns:p14="http://schemas.microsoft.com/office/powerpoint/2010/main" val="3354176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a:t>
            </a:r>
            <a:r>
              <a:rPr lang="en-US" baseline="0" dirty="0" smtClean="0"/>
              <a:t> Master Plan on Aging page on the DHSS website. On that page you can access upcoming meeting agendas, past meeting minutes and additional resources and information.</a:t>
            </a:r>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16</a:t>
            </a:fld>
            <a:endParaRPr lang="en-MY"/>
          </a:p>
        </p:txBody>
      </p:sp>
    </p:spTree>
    <p:extLst>
      <p:ext uri="{BB962C8B-B14F-4D97-AF65-F5344CB8AC3E}">
        <p14:creationId xmlns:p14="http://schemas.microsoft.com/office/powerpoint/2010/main" val="1037608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recently, each of the seven</a:t>
            </a:r>
            <a:r>
              <a:rPr lang="en-US" baseline="0" dirty="0" smtClean="0"/>
              <a:t> subcommittees has developed broad goals. We encourage everyone to take the survey (linked at the bottom) to share their thoughts on the goals.</a:t>
            </a:r>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17</a:t>
            </a:fld>
            <a:endParaRPr lang="en-MY"/>
          </a:p>
        </p:txBody>
      </p:sp>
    </p:spTree>
    <p:extLst>
      <p:ext uri="{BB962C8B-B14F-4D97-AF65-F5344CB8AC3E}">
        <p14:creationId xmlns:p14="http://schemas.microsoft.com/office/powerpoint/2010/main" val="556617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questions do you have?</a:t>
            </a:r>
          </a:p>
          <a:p>
            <a:endParaRPr lang="en-US" dirty="0" smtClean="0"/>
          </a:p>
          <a:p>
            <a:endParaRPr lang="en-US" dirty="0" smtClean="0"/>
          </a:p>
          <a:p>
            <a:r>
              <a:rPr lang="en-US" dirty="0" smtClean="0"/>
              <a:t>If you</a:t>
            </a:r>
            <a:r>
              <a:rPr lang="en-US" baseline="0" dirty="0" smtClean="0"/>
              <a:t> are interested in joining one of the subcommittees, please reach out to Mindy Ulstad. She will get you added to the group.</a:t>
            </a:r>
          </a:p>
          <a:p>
            <a:endParaRPr lang="en-US" baseline="0" dirty="0" smtClean="0"/>
          </a:p>
          <a:p>
            <a:endParaRPr lang="en-US" baseline="0" dirty="0" smtClean="0"/>
          </a:p>
          <a:p>
            <a:r>
              <a:rPr lang="en-US" baseline="0" dirty="0" smtClean="0"/>
              <a:t>Thank you for your time. I appreciate you having me today.</a:t>
            </a:r>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18</a:t>
            </a:fld>
            <a:endParaRPr lang="en-MY"/>
          </a:p>
        </p:txBody>
      </p:sp>
    </p:spTree>
    <p:extLst>
      <p:ext uri="{BB962C8B-B14F-4D97-AF65-F5344CB8AC3E}">
        <p14:creationId xmlns:p14="http://schemas.microsoft.com/office/powerpoint/2010/main" val="1141096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have we decided</a:t>
            </a:r>
            <a:r>
              <a:rPr lang="en-US" baseline="0" dirty="0" smtClean="0"/>
              <a:t> to do this now? </a:t>
            </a:r>
            <a:r>
              <a:rPr lang="en-US" dirty="0" smtClean="0"/>
              <a:t>I’ll begin by offering some background information. The</a:t>
            </a:r>
            <a:r>
              <a:rPr lang="en-US" baseline="0" dirty="0" smtClean="0"/>
              <a:t> nation’s population is aging. Missouri’s population is aging. Currently, 22.8% of Missouri’s population is age 65+. By 2034 that percentage will jump to 25%. For the first time in history, those 65+ will represent a larger percentage of the population than those 18 and under. That gap will widen with the passage of time.</a:t>
            </a:r>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2</a:t>
            </a:fld>
            <a:endParaRPr lang="en-MY"/>
          </a:p>
        </p:txBody>
      </p:sp>
    </p:spTree>
    <p:extLst>
      <p:ext uri="{BB962C8B-B14F-4D97-AF65-F5344CB8AC3E}">
        <p14:creationId xmlns:p14="http://schemas.microsoft.com/office/powerpoint/2010/main" val="619480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a:t>
            </a:r>
            <a:r>
              <a:rPr lang="en-US" baseline="0" dirty="0" smtClean="0"/>
              <a:t> growing population of aging Missourians, how can we address their needs?</a:t>
            </a:r>
          </a:p>
          <a:p>
            <a:r>
              <a:rPr lang="en-US" baseline="0" dirty="0" smtClean="0"/>
              <a:t>Hit the bullet points</a:t>
            </a:r>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3</a:t>
            </a:fld>
            <a:endParaRPr lang="en-MY"/>
          </a:p>
        </p:txBody>
      </p:sp>
    </p:spTree>
    <p:extLst>
      <p:ext uri="{BB962C8B-B14F-4D97-AF65-F5344CB8AC3E}">
        <p14:creationId xmlns:p14="http://schemas.microsoft.com/office/powerpoint/2010/main" val="648502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be aware that Missouri has a state plan on aging and wonder</a:t>
            </a:r>
            <a:r>
              <a:rPr lang="en-US" baseline="0" dirty="0" smtClean="0"/>
              <a:t> what the difference is between the current state plan and a master plan.</a:t>
            </a:r>
          </a:p>
          <a:p>
            <a:endParaRPr lang="en-US" baseline="0" dirty="0" smtClean="0"/>
          </a:p>
          <a:p>
            <a:r>
              <a:rPr lang="en-US" baseline="0" dirty="0" smtClean="0"/>
              <a:t>Address the state plan and then the master plan</a:t>
            </a:r>
          </a:p>
        </p:txBody>
      </p:sp>
      <p:sp>
        <p:nvSpPr>
          <p:cNvPr id="4" name="Slide Number Placeholder 3"/>
          <p:cNvSpPr>
            <a:spLocks noGrp="1"/>
          </p:cNvSpPr>
          <p:nvPr>
            <p:ph type="sldNum" sz="quarter" idx="10"/>
          </p:nvPr>
        </p:nvSpPr>
        <p:spPr/>
        <p:txBody>
          <a:bodyPr/>
          <a:lstStyle/>
          <a:p>
            <a:fld id="{D3F6CAA8-8B9F-4696-96C3-CF58CA8A4623}" type="slidenum">
              <a:rPr lang="en-MY" smtClean="0"/>
              <a:t>4</a:t>
            </a:fld>
            <a:endParaRPr lang="en-MY"/>
          </a:p>
        </p:txBody>
      </p:sp>
    </p:spTree>
    <p:extLst>
      <p:ext uri="{BB962C8B-B14F-4D97-AF65-F5344CB8AC3E}">
        <p14:creationId xmlns:p14="http://schemas.microsoft.com/office/powerpoint/2010/main" val="2182873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did Missouri’s Master</a:t>
            </a:r>
            <a:r>
              <a:rPr lang="en-US" baseline="0" dirty="0" smtClean="0"/>
              <a:t> Plan on Aging come to be? </a:t>
            </a:r>
            <a:r>
              <a:rPr lang="en-US" i="1" baseline="0" dirty="0" smtClean="0"/>
              <a:t>Read the top. Paraphrase the 6 items.</a:t>
            </a:r>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5</a:t>
            </a:fld>
            <a:endParaRPr lang="en-MY"/>
          </a:p>
        </p:txBody>
      </p:sp>
    </p:spTree>
    <p:extLst>
      <p:ext uri="{BB962C8B-B14F-4D97-AF65-F5344CB8AC3E}">
        <p14:creationId xmlns:p14="http://schemas.microsoft.com/office/powerpoint/2010/main" val="2455753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DHSS was specifically tasked with the following activities:</a:t>
            </a:r>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6</a:t>
            </a:fld>
            <a:endParaRPr lang="en-MY"/>
          </a:p>
        </p:txBody>
      </p:sp>
    </p:spTree>
    <p:extLst>
      <p:ext uri="{BB962C8B-B14F-4D97-AF65-F5344CB8AC3E}">
        <p14:creationId xmlns:p14="http://schemas.microsoft.com/office/powerpoint/2010/main" val="3208496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number of components to the Master Plan on Aging.</a:t>
            </a:r>
            <a:r>
              <a:rPr lang="en-US" baseline="0" dirty="0" smtClean="0"/>
              <a:t> As directed by Governor Parson, DHSS Director Paula Nickelson named members to serve on the Advisory Council. The advisory council consists of the leaders of all state departments and a number of other leaders in the aging and disability network. </a:t>
            </a:r>
            <a:r>
              <a:rPr lang="en-US" strike="noStrike" baseline="0" dirty="0" smtClean="0"/>
              <a:t>The seven subcommittees, which I will explain in more detail shortly, were developed based on the known needs of the aging and disability populations. </a:t>
            </a:r>
            <a:r>
              <a:rPr lang="en-US" baseline="0" dirty="0" smtClean="0"/>
              <a:t>Each subcommittee is working on assessing current needs and identifying programs and services that are currently available to determine where gaps exist. We have looked at the needs assessments required by other entities in order to receive their funding to see what kind of needs they were finding. These needs assessments included information from hospitals, community action agencies, centers for independent living, area agencies on aging, and others. In addition, we have reviewed all of the programs and services available through Missouri’s state agencies to see if there were any overlaps or gaps in services. In early 2024, a series of ten in-person town hall meetings will be held across the state and an additional two virtual town hall options offered for those who could not attend in-person. The purpose of the town halls is to gather additional input around the needs of older adults, adults with disabilities and their caregivers. In addition to the town halls, there will be a comprehensive statewide needs assessment to gather input from those three target groups: older adults, adults with disabilities and their caregivers.</a:t>
            </a:r>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7</a:t>
            </a:fld>
            <a:endParaRPr lang="en-MY"/>
          </a:p>
        </p:txBody>
      </p:sp>
    </p:spTree>
    <p:extLst>
      <p:ext uri="{BB962C8B-B14F-4D97-AF65-F5344CB8AC3E}">
        <p14:creationId xmlns:p14="http://schemas.microsoft.com/office/powerpoint/2010/main" val="113525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make the Master Plan on aging successful as</a:t>
            </a:r>
            <a:r>
              <a:rPr lang="en-US" baseline="0" dirty="0" smtClean="0"/>
              <a:t> a true forward thinking framework that really addresses the needs of the aging and disability community, it will take everyone’s input.</a:t>
            </a:r>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8</a:t>
            </a:fld>
            <a:endParaRPr lang="en-MY"/>
          </a:p>
        </p:txBody>
      </p:sp>
    </p:spTree>
    <p:extLst>
      <p:ext uri="{BB962C8B-B14F-4D97-AF65-F5344CB8AC3E}">
        <p14:creationId xmlns:p14="http://schemas.microsoft.com/office/powerpoint/2010/main" val="2771175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there is much work to do on the Master Plan on Aging, we have a great foundation to build on. Partnership</a:t>
            </a:r>
            <a:r>
              <a:rPr lang="en-US" baseline="0" dirty="0" smtClean="0"/>
              <a:t> and collaborations already exist. The Master Plan will bring each of these together to build a larger collaborative with the focus on aging with dignity.</a:t>
            </a:r>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9</a:t>
            </a:fld>
            <a:endParaRPr lang="en-MY"/>
          </a:p>
        </p:txBody>
      </p:sp>
    </p:spTree>
    <p:extLst>
      <p:ext uri="{BB962C8B-B14F-4D97-AF65-F5344CB8AC3E}">
        <p14:creationId xmlns:p14="http://schemas.microsoft.com/office/powerpoint/2010/main" val="1602244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078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age Image 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317500" y="266702"/>
            <a:ext cx="11569700" cy="4203698"/>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64906080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mage Timeline 6">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2515910" y="2617391"/>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2" name="Picture Placeholder 4">
            <a:extLst>
              <a:ext uri="{FF2B5EF4-FFF2-40B4-BE49-F238E27FC236}">
                <a16:creationId xmlns:a16="http://schemas.microsoft.com/office/drawing/2014/main" id="{87C34D06-E133-4B5A-A602-CCC9177E21C9}"/>
              </a:ext>
            </a:extLst>
          </p:cNvPr>
          <p:cNvSpPr>
            <a:spLocks noGrp="1"/>
          </p:cNvSpPr>
          <p:nvPr>
            <p:ph type="pic" sz="quarter" idx="11" hasCustomPrompt="1"/>
          </p:nvPr>
        </p:nvSpPr>
        <p:spPr>
          <a:xfrm>
            <a:off x="4668559" y="2617391"/>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3" name="Picture Placeholder 4">
            <a:extLst>
              <a:ext uri="{FF2B5EF4-FFF2-40B4-BE49-F238E27FC236}">
                <a16:creationId xmlns:a16="http://schemas.microsoft.com/office/drawing/2014/main" id="{4381F176-737F-48BA-AB6E-611FE8578CB7}"/>
              </a:ext>
            </a:extLst>
          </p:cNvPr>
          <p:cNvSpPr>
            <a:spLocks noGrp="1"/>
          </p:cNvSpPr>
          <p:nvPr>
            <p:ph type="pic" sz="quarter" idx="12" hasCustomPrompt="1"/>
          </p:nvPr>
        </p:nvSpPr>
        <p:spPr>
          <a:xfrm>
            <a:off x="6821208" y="2617391"/>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4" name="Picture Placeholder 4">
            <a:extLst>
              <a:ext uri="{FF2B5EF4-FFF2-40B4-BE49-F238E27FC236}">
                <a16:creationId xmlns:a16="http://schemas.microsoft.com/office/drawing/2014/main" id="{3E7E3C54-7D7C-4AB5-9E70-B41225A34A5B}"/>
              </a:ext>
            </a:extLst>
          </p:cNvPr>
          <p:cNvSpPr>
            <a:spLocks noGrp="1"/>
          </p:cNvSpPr>
          <p:nvPr>
            <p:ph type="pic" sz="quarter" idx="13" hasCustomPrompt="1"/>
          </p:nvPr>
        </p:nvSpPr>
        <p:spPr>
          <a:xfrm>
            <a:off x="2515910" y="5049567"/>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26829B01-5A00-48DF-BCDF-D3C843CFE4A0}"/>
              </a:ext>
            </a:extLst>
          </p:cNvPr>
          <p:cNvSpPr>
            <a:spLocks noGrp="1"/>
          </p:cNvSpPr>
          <p:nvPr>
            <p:ph type="pic" sz="quarter" idx="14" hasCustomPrompt="1"/>
          </p:nvPr>
        </p:nvSpPr>
        <p:spPr>
          <a:xfrm>
            <a:off x="4668559" y="5049567"/>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6" name="Picture Placeholder 4">
            <a:extLst>
              <a:ext uri="{FF2B5EF4-FFF2-40B4-BE49-F238E27FC236}">
                <a16:creationId xmlns:a16="http://schemas.microsoft.com/office/drawing/2014/main" id="{A973197A-18AE-47FD-9595-A14C537EC49B}"/>
              </a:ext>
            </a:extLst>
          </p:cNvPr>
          <p:cNvSpPr>
            <a:spLocks noGrp="1"/>
          </p:cNvSpPr>
          <p:nvPr>
            <p:ph type="pic" sz="quarter" idx="15" hasCustomPrompt="1"/>
          </p:nvPr>
        </p:nvSpPr>
        <p:spPr>
          <a:xfrm>
            <a:off x="6821208" y="5049567"/>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728375521"/>
      </p:ext>
    </p:extLst>
  </p:cSld>
  <p:clrMapOvr>
    <a:masterClrMapping/>
  </p:clrMapOvr>
  <p:extLst mod="1">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Image Timeline 6-2">
    <p:spTree>
      <p:nvGrpSpPr>
        <p:cNvPr id="1" name=""/>
        <p:cNvGrpSpPr/>
        <p:nvPr/>
      </p:nvGrpSpPr>
      <p:grpSpPr>
        <a:xfrm>
          <a:off x="0" y="0"/>
          <a:ext cx="0" cy="0"/>
          <a:chOff x="0" y="0"/>
          <a:chExt cx="0" cy="0"/>
        </a:xfrm>
      </p:grpSpPr>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2515910" y="1883966"/>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2" name="Picture Placeholder 4">
            <a:extLst>
              <a:ext uri="{FF2B5EF4-FFF2-40B4-BE49-F238E27FC236}">
                <a16:creationId xmlns:a16="http://schemas.microsoft.com/office/drawing/2014/main" id="{87C34D06-E133-4B5A-A602-CCC9177E21C9}"/>
              </a:ext>
            </a:extLst>
          </p:cNvPr>
          <p:cNvSpPr>
            <a:spLocks noGrp="1"/>
          </p:cNvSpPr>
          <p:nvPr>
            <p:ph type="pic" sz="quarter" idx="11" hasCustomPrompt="1"/>
          </p:nvPr>
        </p:nvSpPr>
        <p:spPr>
          <a:xfrm>
            <a:off x="4668559" y="1883966"/>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3" name="Picture Placeholder 4">
            <a:extLst>
              <a:ext uri="{FF2B5EF4-FFF2-40B4-BE49-F238E27FC236}">
                <a16:creationId xmlns:a16="http://schemas.microsoft.com/office/drawing/2014/main" id="{4381F176-737F-48BA-AB6E-611FE8578CB7}"/>
              </a:ext>
            </a:extLst>
          </p:cNvPr>
          <p:cNvSpPr>
            <a:spLocks noGrp="1"/>
          </p:cNvSpPr>
          <p:nvPr>
            <p:ph type="pic" sz="quarter" idx="12" hasCustomPrompt="1"/>
          </p:nvPr>
        </p:nvSpPr>
        <p:spPr>
          <a:xfrm>
            <a:off x="6821208" y="1883966"/>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4" name="Picture Placeholder 4">
            <a:extLst>
              <a:ext uri="{FF2B5EF4-FFF2-40B4-BE49-F238E27FC236}">
                <a16:creationId xmlns:a16="http://schemas.microsoft.com/office/drawing/2014/main" id="{3E7E3C54-7D7C-4AB5-9E70-B41225A34A5B}"/>
              </a:ext>
            </a:extLst>
          </p:cNvPr>
          <p:cNvSpPr>
            <a:spLocks noGrp="1"/>
          </p:cNvSpPr>
          <p:nvPr>
            <p:ph type="pic" sz="quarter" idx="13" hasCustomPrompt="1"/>
          </p:nvPr>
        </p:nvSpPr>
        <p:spPr>
          <a:xfrm>
            <a:off x="2515910" y="4316142"/>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26829B01-5A00-48DF-BCDF-D3C843CFE4A0}"/>
              </a:ext>
            </a:extLst>
          </p:cNvPr>
          <p:cNvSpPr>
            <a:spLocks noGrp="1"/>
          </p:cNvSpPr>
          <p:nvPr>
            <p:ph type="pic" sz="quarter" idx="14" hasCustomPrompt="1"/>
          </p:nvPr>
        </p:nvSpPr>
        <p:spPr>
          <a:xfrm>
            <a:off x="4668559" y="4316142"/>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6" name="Picture Placeholder 4">
            <a:extLst>
              <a:ext uri="{FF2B5EF4-FFF2-40B4-BE49-F238E27FC236}">
                <a16:creationId xmlns:a16="http://schemas.microsoft.com/office/drawing/2014/main" id="{A973197A-18AE-47FD-9595-A14C537EC49B}"/>
              </a:ext>
            </a:extLst>
          </p:cNvPr>
          <p:cNvSpPr>
            <a:spLocks noGrp="1"/>
          </p:cNvSpPr>
          <p:nvPr>
            <p:ph type="pic" sz="quarter" idx="15" hasCustomPrompt="1"/>
          </p:nvPr>
        </p:nvSpPr>
        <p:spPr>
          <a:xfrm>
            <a:off x="6821208" y="4316142"/>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000685578"/>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Image Timeline 7">
    <p:spTree>
      <p:nvGrpSpPr>
        <p:cNvPr id="1" name=""/>
        <p:cNvGrpSpPr/>
        <p:nvPr/>
      </p:nvGrpSpPr>
      <p:grpSpPr>
        <a:xfrm>
          <a:off x="0" y="0"/>
          <a:ext cx="0" cy="0"/>
          <a:chOff x="0" y="0"/>
          <a:chExt cx="0" cy="0"/>
        </a:xfrm>
      </p:grpSpPr>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0" y="0"/>
            <a:ext cx="6096000" cy="6858000"/>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3788190240"/>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Event with Image">
    <p:spTree>
      <p:nvGrpSpPr>
        <p:cNvPr id="1" name=""/>
        <p:cNvGrpSpPr/>
        <p:nvPr/>
      </p:nvGrpSpPr>
      <p:grpSpPr>
        <a:xfrm>
          <a:off x="0" y="0"/>
          <a:ext cx="0" cy="0"/>
          <a:chOff x="0" y="0"/>
          <a:chExt cx="0" cy="0"/>
        </a:xfrm>
      </p:grpSpPr>
      <p:sp>
        <p:nvSpPr>
          <p:cNvPr id="29" name="Picture Placeholder 4">
            <a:extLst>
              <a:ext uri="{FF2B5EF4-FFF2-40B4-BE49-F238E27FC236}">
                <a16:creationId xmlns:a16="http://schemas.microsoft.com/office/drawing/2014/main" id="{5E46A629-736B-467E-B692-A74030E964AB}"/>
              </a:ext>
            </a:extLst>
          </p:cNvPr>
          <p:cNvSpPr>
            <a:spLocks noGrp="1"/>
          </p:cNvSpPr>
          <p:nvPr>
            <p:ph type="pic" sz="quarter" idx="10" hasCustomPrompt="1"/>
          </p:nvPr>
        </p:nvSpPr>
        <p:spPr>
          <a:xfrm>
            <a:off x="1058366" y="1988923"/>
            <a:ext cx="2160000" cy="2160000"/>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1" name="Picture Placeholder 4">
            <a:extLst>
              <a:ext uri="{FF2B5EF4-FFF2-40B4-BE49-F238E27FC236}">
                <a16:creationId xmlns:a16="http://schemas.microsoft.com/office/drawing/2014/main" id="{8832ADDA-6C01-4071-A73C-CABB0D21E9E2}"/>
              </a:ext>
            </a:extLst>
          </p:cNvPr>
          <p:cNvSpPr>
            <a:spLocks noGrp="1"/>
          </p:cNvSpPr>
          <p:nvPr>
            <p:ph type="pic" sz="quarter" idx="11" hasCustomPrompt="1"/>
          </p:nvPr>
        </p:nvSpPr>
        <p:spPr>
          <a:xfrm>
            <a:off x="3696789" y="1988923"/>
            <a:ext cx="2160000" cy="2160000"/>
          </a:xfrm>
          <a:prstGeom prst="roundRect">
            <a:avLst>
              <a:gd name="adj" fmla="val 19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5" name="Picture Placeholder 4">
            <a:extLst>
              <a:ext uri="{FF2B5EF4-FFF2-40B4-BE49-F238E27FC236}">
                <a16:creationId xmlns:a16="http://schemas.microsoft.com/office/drawing/2014/main" id="{66C5DFC5-A2AD-4AD7-A6A6-AD483A1E8514}"/>
              </a:ext>
            </a:extLst>
          </p:cNvPr>
          <p:cNvSpPr>
            <a:spLocks noGrp="1"/>
          </p:cNvSpPr>
          <p:nvPr>
            <p:ph type="pic" sz="quarter" idx="12" hasCustomPrompt="1"/>
          </p:nvPr>
        </p:nvSpPr>
        <p:spPr>
          <a:xfrm>
            <a:off x="6335212" y="1988923"/>
            <a:ext cx="2160000" cy="2160000"/>
          </a:xfrm>
          <a:prstGeom prst="roundRect">
            <a:avLst>
              <a:gd name="adj" fmla="val 226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9" name="Picture Placeholder 4">
            <a:extLst>
              <a:ext uri="{FF2B5EF4-FFF2-40B4-BE49-F238E27FC236}">
                <a16:creationId xmlns:a16="http://schemas.microsoft.com/office/drawing/2014/main" id="{A6AF3F2D-258A-49DB-89C1-89BF53AC1FEE}"/>
              </a:ext>
            </a:extLst>
          </p:cNvPr>
          <p:cNvSpPr>
            <a:spLocks noGrp="1"/>
          </p:cNvSpPr>
          <p:nvPr>
            <p:ph type="pic" sz="quarter" idx="13" hasCustomPrompt="1"/>
          </p:nvPr>
        </p:nvSpPr>
        <p:spPr>
          <a:xfrm>
            <a:off x="8973634" y="1988923"/>
            <a:ext cx="2160000" cy="2160000"/>
          </a:xfrm>
          <a:prstGeom prst="roundRect">
            <a:avLst>
              <a:gd name="adj" fmla="val 226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4245379812"/>
      </p:ext>
    </p:extLst>
  </p:cSld>
  <p:clrMapOvr>
    <a:masterClrMapping/>
  </p:clrMapOvr>
  <p:extLst mod="1">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Event with Image 2">
    <p:spTree>
      <p:nvGrpSpPr>
        <p:cNvPr id="1" name=""/>
        <p:cNvGrpSpPr/>
        <p:nvPr/>
      </p:nvGrpSpPr>
      <p:grpSpPr>
        <a:xfrm>
          <a:off x="0" y="0"/>
          <a:ext cx="0" cy="0"/>
          <a:chOff x="0" y="0"/>
          <a:chExt cx="0" cy="0"/>
        </a:xfrm>
      </p:grpSpPr>
      <p:sp>
        <p:nvSpPr>
          <p:cNvPr id="29" name="Picture Placeholder 4">
            <a:extLst>
              <a:ext uri="{FF2B5EF4-FFF2-40B4-BE49-F238E27FC236}">
                <a16:creationId xmlns:a16="http://schemas.microsoft.com/office/drawing/2014/main" id="{5E46A629-736B-467E-B692-A74030E964AB}"/>
              </a:ext>
            </a:extLst>
          </p:cNvPr>
          <p:cNvSpPr>
            <a:spLocks noGrp="1"/>
          </p:cNvSpPr>
          <p:nvPr>
            <p:ph type="pic" sz="quarter" idx="10" hasCustomPrompt="1"/>
          </p:nvPr>
        </p:nvSpPr>
        <p:spPr>
          <a:xfrm>
            <a:off x="1058366" y="198892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4">
            <a:extLst>
              <a:ext uri="{FF2B5EF4-FFF2-40B4-BE49-F238E27FC236}">
                <a16:creationId xmlns:a16="http://schemas.microsoft.com/office/drawing/2014/main" id="{A3023F38-C0B6-4B5B-8E8B-57DD9BEA10C9}"/>
              </a:ext>
            </a:extLst>
          </p:cNvPr>
          <p:cNvSpPr>
            <a:spLocks noGrp="1"/>
          </p:cNvSpPr>
          <p:nvPr>
            <p:ph type="pic" sz="quarter" idx="11" hasCustomPrompt="1"/>
          </p:nvPr>
        </p:nvSpPr>
        <p:spPr>
          <a:xfrm>
            <a:off x="1058366" y="415946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9" name="Picture Placeholder 4">
            <a:extLst>
              <a:ext uri="{FF2B5EF4-FFF2-40B4-BE49-F238E27FC236}">
                <a16:creationId xmlns:a16="http://schemas.microsoft.com/office/drawing/2014/main" id="{33C3359B-0EFF-4356-B09D-EDFA3B336AF6}"/>
              </a:ext>
            </a:extLst>
          </p:cNvPr>
          <p:cNvSpPr>
            <a:spLocks noGrp="1"/>
          </p:cNvSpPr>
          <p:nvPr>
            <p:ph type="pic" sz="quarter" idx="12" hasCustomPrompt="1"/>
          </p:nvPr>
        </p:nvSpPr>
        <p:spPr>
          <a:xfrm>
            <a:off x="6096000" y="198892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AC8C5DB7-177A-4629-834D-881E9F216852}"/>
              </a:ext>
            </a:extLst>
          </p:cNvPr>
          <p:cNvSpPr>
            <a:spLocks noGrp="1"/>
          </p:cNvSpPr>
          <p:nvPr>
            <p:ph type="pic" sz="quarter" idx="13" hasCustomPrompt="1"/>
          </p:nvPr>
        </p:nvSpPr>
        <p:spPr>
          <a:xfrm>
            <a:off x="6096000" y="415946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364963040"/>
      </p:ext>
    </p:extLst>
  </p:cSld>
  <p:clrMapOvr>
    <a:masterClrMapping/>
  </p:clrMapOvr>
  <p:extLst mod="1">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Horizontal Title page -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97885842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Horizontal Basic page - Time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12144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sometric Presentation Mockup">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6977303" y="2013994"/>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5">
            <a:extLst>
              <a:ext uri="{FF2B5EF4-FFF2-40B4-BE49-F238E27FC236}">
                <a16:creationId xmlns:a16="http://schemas.microsoft.com/office/drawing/2014/main" id="{18D09264-4F26-4686-827F-066EC40A7190}"/>
              </a:ext>
            </a:extLst>
          </p:cNvPr>
          <p:cNvSpPr>
            <a:spLocks noGrp="1"/>
          </p:cNvSpPr>
          <p:nvPr>
            <p:ph type="pic" sz="quarter" idx="11" hasCustomPrompt="1"/>
          </p:nvPr>
        </p:nvSpPr>
        <p:spPr>
          <a:xfrm>
            <a:off x="10403400" y="0"/>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0" name="Picture Placeholder 5">
            <a:extLst>
              <a:ext uri="{FF2B5EF4-FFF2-40B4-BE49-F238E27FC236}">
                <a16:creationId xmlns:a16="http://schemas.microsoft.com/office/drawing/2014/main" id="{CFD24C28-4614-45BA-923A-5AE2E2F2B1EB}"/>
              </a:ext>
            </a:extLst>
          </p:cNvPr>
          <p:cNvSpPr>
            <a:spLocks noGrp="1"/>
          </p:cNvSpPr>
          <p:nvPr>
            <p:ph type="pic" sz="quarter" idx="12" hasCustomPrompt="1"/>
          </p:nvPr>
        </p:nvSpPr>
        <p:spPr>
          <a:xfrm>
            <a:off x="3551206" y="4080068"/>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1" name="Picture Placeholder 5">
            <a:extLst>
              <a:ext uri="{FF2B5EF4-FFF2-40B4-BE49-F238E27FC236}">
                <a16:creationId xmlns:a16="http://schemas.microsoft.com/office/drawing/2014/main" id="{CB8503F0-F783-4DD2-B0EE-81FA5C4EBECF}"/>
              </a:ext>
            </a:extLst>
          </p:cNvPr>
          <p:cNvSpPr>
            <a:spLocks noGrp="1"/>
          </p:cNvSpPr>
          <p:nvPr>
            <p:ph type="pic" sz="quarter" idx="13" hasCustomPrompt="1"/>
          </p:nvPr>
        </p:nvSpPr>
        <p:spPr>
          <a:xfrm>
            <a:off x="6642023" y="3978016"/>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2" name="Picture Placeholder 5">
            <a:extLst>
              <a:ext uri="{FF2B5EF4-FFF2-40B4-BE49-F238E27FC236}">
                <a16:creationId xmlns:a16="http://schemas.microsoft.com/office/drawing/2014/main" id="{3115F06F-57F6-4977-BA09-959FC090669B}"/>
              </a:ext>
            </a:extLst>
          </p:cNvPr>
          <p:cNvSpPr>
            <a:spLocks noGrp="1"/>
          </p:cNvSpPr>
          <p:nvPr>
            <p:ph type="pic" sz="quarter" idx="14" hasCustomPrompt="1"/>
          </p:nvPr>
        </p:nvSpPr>
        <p:spPr>
          <a:xfrm>
            <a:off x="10068120" y="1964022"/>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5" name="Picture Placeholder 5">
            <a:extLst>
              <a:ext uri="{FF2B5EF4-FFF2-40B4-BE49-F238E27FC236}">
                <a16:creationId xmlns:a16="http://schemas.microsoft.com/office/drawing/2014/main" id="{313E2ACE-3423-4F7E-B1E8-6DB25A790B93}"/>
              </a:ext>
            </a:extLst>
          </p:cNvPr>
          <p:cNvSpPr>
            <a:spLocks noGrp="1"/>
          </p:cNvSpPr>
          <p:nvPr>
            <p:ph type="pic" sz="quarter" idx="17" hasCustomPrompt="1"/>
          </p:nvPr>
        </p:nvSpPr>
        <p:spPr>
          <a:xfrm>
            <a:off x="9732840" y="3928044"/>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1992286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Isometric Presentation Mockup 2">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3DA492BA-835A-4C30-B369-15F9B72A6C3D}"/>
              </a:ext>
            </a:extLst>
          </p:cNvPr>
          <p:cNvSpPr>
            <a:spLocks noGrp="1"/>
          </p:cNvSpPr>
          <p:nvPr>
            <p:ph type="pic" sz="quarter" idx="10" hasCustomPrompt="1"/>
          </p:nvPr>
        </p:nvSpPr>
        <p:spPr>
          <a:xfrm>
            <a:off x="3089508" y="866182"/>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6" name="Picture Placeholder 5">
            <a:extLst>
              <a:ext uri="{FF2B5EF4-FFF2-40B4-BE49-F238E27FC236}">
                <a16:creationId xmlns:a16="http://schemas.microsoft.com/office/drawing/2014/main" id="{7D6A998C-36B0-4D52-AC97-9EF0D0790EFC}"/>
              </a:ext>
            </a:extLst>
          </p:cNvPr>
          <p:cNvSpPr>
            <a:spLocks noGrp="1"/>
          </p:cNvSpPr>
          <p:nvPr>
            <p:ph type="pic" sz="quarter" idx="11" hasCustomPrompt="1"/>
          </p:nvPr>
        </p:nvSpPr>
        <p:spPr>
          <a:xfrm>
            <a:off x="-949092" y="-1572218"/>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7" name="Picture Placeholder 5">
            <a:extLst>
              <a:ext uri="{FF2B5EF4-FFF2-40B4-BE49-F238E27FC236}">
                <a16:creationId xmlns:a16="http://schemas.microsoft.com/office/drawing/2014/main" id="{37FCC01B-F57C-4CED-8B66-774C8EF4B0F8}"/>
              </a:ext>
            </a:extLst>
          </p:cNvPr>
          <p:cNvSpPr>
            <a:spLocks noGrp="1"/>
          </p:cNvSpPr>
          <p:nvPr>
            <p:ph type="pic" sz="quarter" idx="12" hasCustomPrompt="1"/>
          </p:nvPr>
        </p:nvSpPr>
        <p:spPr>
          <a:xfrm>
            <a:off x="7128109" y="3289342"/>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8" name="Picture Placeholder 5">
            <a:extLst>
              <a:ext uri="{FF2B5EF4-FFF2-40B4-BE49-F238E27FC236}">
                <a16:creationId xmlns:a16="http://schemas.microsoft.com/office/drawing/2014/main" id="{EA759D98-4A63-4D2D-9141-32C82CA4ECE0}"/>
              </a:ext>
            </a:extLst>
          </p:cNvPr>
          <p:cNvSpPr>
            <a:spLocks noGrp="1"/>
          </p:cNvSpPr>
          <p:nvPr>
            <p:ph type="pic" sz="quarter" idx="13" hasCustomPrompt="1"/>
          </p:nvPr>
        </p:nvSpPr>
        <p:spPr>
          <a:xfrm>
            <a:off x="7128108" y="602107"/>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9" name="Picture Placeholder 5">
            <a:extLst>
              <a:ext uri="{FF2B5EF4-FFF2-40B4-BE49-F238E27FC236}">
                <a16:creationId xmlns:a16="http://schemas.microsoft.com/office/drawing/2014/main" id="{C97F9190-4E95-4893-A786-2D22CF5E6CC8}"/>
              </a:ext>
            </a:extLst>
          </p:cNvPr>
          <p:cNvSpPr>
            <a:spLocks noGrp="1"/>
          </p:cNvSpPr>
          <p:nvPr>
            <p:ph type="pic" sz="quarter" idx="14" hasCustomPrompt="1"/>
          </p:nvPr>
        </p:nvSpPr>
        <p:spPr>
          <a:xfrm>
            <a:off x="3089508" y="-1836293"/>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0" name="Picture Placeholder 5">
            <a:extLst>
              <a:ext uri="{FF2B5EF4-FFF2-40B4-BE49-F238E27FC236}">
                <a16:creationId xmlns:a16="http://schemas.microsoft.com/office/drawing/2014/main" id="{44CB2295-81B8-445D-9954-ED08D185FCC5}"/>
              </a:ext>
            </a:extLst>
          </p:cNvPr>
          <p:cNvSpPr>
            <a:spLocks noGrp="1"/>
          </p:cNvSpPr>
          <p:nvPr>
            <p:ph type="pic" sz="quarter" idx="15" hasCustomPrompt="1"/>
          </p:nvPr>
        </p:nvSpPr>
        <p:spPr>
          <a:xfrm>
            <a:off x="11166709" y="3025267"/>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1" name="Picture Placeholder 5">
            <a:extLst>
              <a:ext uri="{FF2B5EF4-FFF2-40B4-BE49-F238E27FC236}">
                <a16:creationId xmlns:a16="http://schemas.microsoft.com/office/drawing/2014/main" id="{58E25EA4-95CE-4A60-B95B-2099E283076D}"/>
              </a:ext>
            </a:extLst>
          </p:cNvPr>
          <p:cNvSpPr>
            <a:spLocks noGrp="1"/>
          </p:cNvSpPr>
          <p:nvPr>
            <p:ph type="pic" sz="quarter" idx="16" hasCustomPrompt="1"/>
          </p:nvPr>
        </p:nvSpPr>
        <p:spPr>
          <a:xfrm>
            <a:off x="11166708" y="338032"/>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2" name="Picture Placeholder 5">
            <a:extLst>
              <a:ext uri="{FF2B5EF4-FFF2-40B4-BE49-F238E27FC236}">
                <a16:creationId xmlns:a16="http://schemas.microsoft.com/office/drawing/2014/main" id="{B41C8BBA-18FD-42A4-BE82-6EA96938A0EE}"/>
              </a:ext>
            </a:extLst>
          </p:cNvPr>
          <p:cNvSpPr>
            <a:spLocks noGrp="1"/>
          </p:cNvSpPr>
          <p:nvPr>
            <p:ph type="pic" sz="quarter" idx="17" hasCustomPrompt="1"/>
          </p:nvPr>
        </p:nvSpPr>
        <p:spPr>
          <a:xfrm>
            <a:off x="7128108" y="-2100368"/>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4" name="Picture Placeholder 5">
            <a:extLst>
              <a:ext uri="{FF2B5EF4-FFF2-40B4-BE49-F238E27FC236}">
                <a16:creationId xmlns:a16="http://schemas.microsoft.com/office/drawing/2014/main" id="{EC28FD6B-085B-4F6F-94F7-510BF6086EF9}"/>
              </a:ext>
            </a:extLst>
          </p:cNvPr>
          <p:cNvSpPr>
            <a:spLocks noGrp="1"/>
          </p:cNvSpPr>
          <p:nvPr>
            <p:ph type="pic" sz="quarter" idx="18" hasCustomPrompt="1"/>
          </p:nvPr>
        </p:nvSpPr>
        <p:spPr>
          <a:xfrm>
            <a:off x="11166708" y="-2349203"/>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8032069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Isometric Presentation Mockup 3">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3" name="Picture Placeholder 5">
            <a:extLst>
              <a:ext uri="{FF2B5EF4-FFF2-40B4-BE49-F238E27FC236}">
                <a16:creationId xmlns:a16="http://schemas.microsoft.com/office/drawing/2014/main" id="{AB18C9AA-5E16-4E82-AA22-93FC74D7BE5B}"/>
              </a:ext>
            </a:extLst>
          </p:cNvPr>
          <p:cNvSpPr>
            <a:spLocks noGrp="1"/>
          </p:cNvSpPr>
          <p:nvPr>
            <p:ph type="pic" sz="quarter" idx="12" hasCustomPrompt="1"/>
          </p:nvPr>
        </p:nvSpPr>
        <p:spPr>
          <a:xfrm>
            <a:off x="6870332" y="2290071"/>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4" name="Picture Placeholder 5">
            <a:extLst>
              <a:ext uri="{FF2B5EF4-FFF2-40B4-BE49-F238E27FC236}">
                <a16:creationId xmlns:a16="http://schemas.microsoft.com/office/drawing/2014/main" id="{0DDFB03F-5FF2-461F-95DB-579F3F20C3A7}"/>
              </a:ext>
            </a:extLst>
          </p:cNvPr>
          <p:cNvSpPr>
            <a:spLocks noGrp="1"/>
          </p:cNvSpPr>
          <p:nvPr>
            <p:ph type="pic" sz="quarter" idx="13" hasCustomPrompt="1"/>
          </p:nvPr>
        </p:nvSpPr>
        <p:spPr>
          <a:xfrm>
            <a:off x="6870332" y="1698602"/>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6" name="Picture Placeholder 5">
            <a:extLst>
              <a:ext uri="{FF2B5EF4-FFF2-40B4-BE49-F238E27FC236}">
                <a16:creationId xmlns:a16="http://schemas.microsoft.com/office/drawing/2014/main" id="{AAE0E113-F0E5-43E6-85E3-3F76CE56A7E7}"/>
              </a:ext>
            </a:extLst>
          </p:cNvPr>
          <p:cNvSpPr>
            <a:spLocks noGrp="1"/>
          </p:cNvSpPr>
          <p:nvPr>
            <p:ph type="pic" sz="quarter" idx="14" hasCustomPrompt="1"/>
          </p:nvPr>
        </p:nvSpPr>
        <p:spPr>
          <a:xfrm>
            <a:off x="6870332" y="1107132"/>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7" name="Picture Placeholder 5">
            <a:extLst>
              <a:ext uri="{FF2B5EF4-FFF2-40B4-BE49-F238E27FC236}">
                <a16:creationId xmlns:a16="http://schemas.microsoft.com/office/drawing/2014/main" id="{C5FE9AC4-EC69-4B6D-964B-CC4BE54D7ACA}"/>
              </a:ext>
            </a:extLst>
          </p:cNvPr>
          <p:cNvSpPr>
            <a:spLocks noGrp="1"/>
          </p:cNvSpPr>
          <p:nvPr>
            <p:ph type="pic" sz="quarter" idx="15" hasCustomPrompt="1"/>
          </p:nvPr>
        </p:nvSpPr>
        <p:spPr>
          <a:xfrm>
            <a:off x="6870332" y="515662"/>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173435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age Image 3">
    <p:spTree>
      <p:nvGrpSpPr>
        <p:cNvPr id="1" name=""/>
        <p:cNvGrpSpPr/>
        <p:nvPr/>
      </p:nvGrpSpPr>
      <p:grpSpPr>
        <a:xfrm>
          <a:off x="0" y="0"/>
          <a:ext cx="0" cy="0"/>
          <a:chOff x="0" y="0"/>
          <a:chExt cx="0" cy="0"/>
        </a:xfrm>
      </p:grpSpPr>
      <p:sp>
        <p:nvSpPr>
          <p:cNvPr id="119" name="Picture Placeholder 7">
            <a:extLst>
              <a:ext uri="{FF2B5EF4-FFF2-40B4-BE49-F238E27FC236}">
                <a16:creationId xmlns:a16="http://schemas.microsoft.com/office/drawing/2014/main" id="{44BAE2D1-B628-4691-A677-ADB0E964E747}"/>
              </a:ext>
            </a:extLst>
          </p:cNvPr>
          <p:cNvSpPr>
            <a:spLocks noGrp="1"/>
          </p:cNvSpPr>
          <p:nvPr>
            <p:ph type="pic" sz="quarter" idx="42" hasCustomPrompt="1"/>
          </p:nvPr>
        </p:nvSpPr>
        <p:spPr>
          <a:xfrm>
            <a:off x="5022350"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1" name="Picture Placeholder 7">
            <a:extLst>
              <a:ext uri="{FF2B5EF4-FFF2-40B4-BE49-F238E27FC236}">
                <a16:creationId xmlns:a16="http://schemas.microsoft.com/office/drawing/2014/main" id="{A347EBBF-2D69-46DA-828F-9790474072DD}"/>
              </a:ext>
            </a:extLst>
          </p:cNvPr>
          <p:cNvSpPr>
            <a:spLocks noGrp="1"/>
          </p:cNvSpPr>
          <p:nvPr>
            <p:ph type="pic" sz="quarter" idx="43" hasCustomPrompt="1"/>
          </p:nvPr>
        </p:nvSpPr>
        <p:spPr>
          <a:xfrm>
            <a:off x="7355975"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2" name="Picture Placeholder 7">
            <a:extLst>
              <a:ext uri="{FF2B5EF4-FFF2-40B4-BE49-F238E27FC236}">
                <a16:creationId xmlns:a16="http://schemas.microsoft.com/office/drawing/2014/main" id="{253329E5-9B46-4E84-BB47-C37A58E0DF47}"/>
              </a:ext>
            </a:extLst>
          </p:cNvPr>
          <p:cNvSpPr>
            <a:spLocks noGrp="1"/>
          </p:cNvSpPr>
          <p:nvPr>
            <p:ph type="pic" sz="quarter" idx="44" hasCustomPrompt="1"/>
          </p:nvPr>
        </p:nvSpPr>
        <p:spPr>
          <a:xfrm>
            <a:off x="9689600"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3" name="Picture Placeholder 7">
            <a:extLst>
              <a:ext uri="{FF2B5EF4-FFF2-40B4-BE49-F238E27FC236}">
                <a16:creationId xmlns:a16="http://schemas.microsoft.com/office/drawing/2014/main" id="{0283E3F9-6587-4698-B553-45FC5DDFC55F}"/>
              </a:ext>
            </a:extLst>
          </p:cNvPr>
          <p:cNvSpPr>
            <a:spLocks noGrp="1"/>
          </p:cNvSpPr>
          <p:nvPr>
            <p:ph type="pic" sz="quarter" idx="45" hasCustomPrompt="1"/>
          </p:nvPr>
        </p:nvSpPr>
        <p:spPr>
          <a:xfrm>
            <a:off x="2688725"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4" name="Picture Placeholder 7">
            <a:extLst>
              <a:ext uri="{FF2B5EF4-FFF2-40B4-BE49-F238E27FC236}">
                <a16:creationId xmlns:a16="http://schemas.microsoft.com/office/drawing/2014/main" id="{72DAC6A7-5A6C-43FA-9ECB-DA307EAF1EE8}"/>
              </a:ext>
            </a:extLst>
          </p:cNvPr>
          <p:cNvSpPr>
            <a:spLocks noGrp="1"/>
          </p:cNvSpPr>
          <p:nvPr>
            <p:ph type="pic" sz="quarter" idx="46" hasCustomPrompt="1"/>
          </p:nvPr>
        </p:nvSpPr>
        <p:spPr>
          <a:xfrm>
            <a:off x="355100"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5" name="Picture Placeholder 7">
            <a:extLst>
              <a:ext uri="{FF2B5EF4-FFF2-40B4-BE49-F238E27FC236}">
                <a16:creationId xmlns:a16="http://schemas.microsoft.com/office/drawing/2014/main" id="{C68E8BD3-1BA3-41BF-9E1F-0D147A74ED73}"/>
              </a:ext>
            </a:extLst>
          </p:cNvPr>
          <p:cNvSpPr>
            <a:spLocks noGrp="1"/>
          </p:cNvSpPr>
          <p:nvPr>
            <p:ph type="pic" sz="quarter" idx="47" hasCustomPrompt="1"/>
          </p:nvPr>
        </p:nvSpPr>
        <p:spPr>
          <a:xfrm>
            <a:off x="5002213"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6" name="Picture Placeholder 7">
            <a:extLst>
              <a:ext uri="{FF2B5EF4-FFF2-40B4-BE49-F238E27FC236}">
                <a16:creationId xmlns:a16="http://schemas.microsoft.com/office/drawing/2014/main" id="{467E7467-8256-4408-9292-5B5CB9C953F2}"/>
              </a:ext>
            </a:extLst>
          </p:cNvPr>
          <p:cNvSpPr>
            <a:spLocks noGrp="1"/>
          </p:cNvSpPr>
          <p:nvPr>
            <p:ph type="pic" sz="quarter" idx="48" hasCustomPrompt="1"/>
          </p:nvPr>
        </p:nvSpPr>
        <p:spPr>
          <a:xfrm>
            <a:off x="7335838"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7" name="Picture Placeholder 7">
            <a:extLst>
              <a:ext uri="{FF2B5EF4-FFF2-40B4-BE49-F238E27FC236}">
                <a16:creationId xmlns:a16="http://schemas.microsoft.com/office/drawing/2014/main" id="{B527A906-A3E8-416F-98C8-105B9F3C2832}"/>
              </a:ext>
            </a:extLst>
          </p:cNvPr>
          <p:cNvSpPr>
            <a:spLocks noGrp="1"/>
          </p:cNvSpPr>
          <p:nvPr>
            <p:ph type="pic" sz="quarter" idx="49" hasCustomPrompt="1"/>
          </p:nvPr>
        </p:nvSpPr>
        <p:spPr>
          <a:xfrm>
            <a:off x="9669463"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8" name="Picture Placeholder 7">
            <a:extLst>
              <a:ext uri="{FF2B5EF4-FFF2-40B4-BE49-F238E27FC236}">
                <a16:creationId xmlns:a16="http://schemas.microsoft.com/office/drawing/2014/main" id="{263B44AD-2BBC-463D-B8C0-455005CCAD36}"/>
              </a:ext>
            </a:extLst>
          </p:cNvPr>
          <p:cNvSpPr>
            <a:spLocks noGrp="1"/>
          </p:cNvSpPr>
          <p:nvPr>
            <p:ph type="pic" sz="quarter" idx="50" hasCustomPrompt="1"/>
          </p:nvPr>
        </p:nvSpPr>
        <p:spPr>
          <a:xfrm>
            <a:off x="2668588"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9" name="Picture Placeholder 7">
            <a:extLst>
              <a:ext uri="{FF2B5EF4-FFF2-40B4-BE49-F238E27FC236}">
                <a16:creationId xmlns:a16="http://schemas.microsoft.com/office/drawing/2014/main" id="{EB9D2E83-ECF0-4142-8813-ACBB405B6412}"/>
              </a:ext>
            </a:extLst>
          </p:cNvPr>
          <p:cNvSpPr>
            <a:spLocks noGrp="1"/>
          </p:cNvSpPr>
          <p:nvPr>
            <p:ph type="pic" sz="quarter" idx="51" hasCustomPrompt="1"/>
          </p:nvPr>
        </p:nvSpPr>
        <p:spPr>
          <a:xfrm>
            <a:off x="334963"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0" name="Picture Placeholder 7">
            <a:extLst>
              <a:ext uri="{FF2B5EF4-FFF2-40B4-BE49-F238E27FC236}">
                <a16:creationId xmlns:a16="http://schemas.microsoft.com/office/drawing/2014/main" id="{9510DE00-B27D-4871-B0D3-418B7B4E4CC4}"/>
              </a:ext>
            </a:extLst>
          </p:cNvPr>
          <p:cNvSpPr>
            <a:spLocks noGrp="1"/>
          </p:cNvSpPr>
          <p:nvPr>
            <p:ph type="pic" sz="quarter" idx="52" hasCustomPrompt="1"/>
          </p:nvPr>
        </p:nvSpPr>
        <p:spPr>
          <a:xfrm>
            <a:off x="4982076"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1" name="Picture Placeholder 7">
            <a:extLst>
              <a:ext uri="{FF2B5EF4-FFF2-40B4-BE49-F238E27FC236}">
                <a16:creationId xmlns:a16="http://schemas.microsoft.com/office/drawing/2014/main" id="{458C65F2-3630-4E00-B623-2938F12EEACC}"/>
              </a:ext>
            </a:extLst>
          </p:cNvPr>
          <p:cNvSpPr>
            <a:spLocks noGrp="1"/>
          </p:cNvSpPr>
          <p:nvPr>
            <p:ph type="pic" sz="quarter" idx="53" hasCustomPrompt="1"/>
          </p:nvPr>
        </p:nvSpPr>
        <p:spPr>
          <a:xfrm>
            <a:off x="7315701"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2" name="Picture Placeholder 7">
            <a:extLst>
              <a:ext uri="{FF2B5EF4-FFF2-40B4-BE49-F238E27FC236}">
                <a16:creationId xmlns:a16="http://schemas.microsoft.com/office/drawing/2014/main" id="{F1948D01-0142-4AFB-A637-5258CFA0D5F1}"/>
              </a:ext>
            </a:extLst>
          </p:cNvPr>
          <p:cNvSpPr>
            <a:spLocks noGrp="1"/>
          </p:cNvSpPr>
          <p:nvPr>
            <p:ph type="pic" sz="quarter" idx="54" hasCustomPrompt="1"/>
          </p:nvPr>
        </p:nvSpPr>
        <p:spPr>
          <a:xfrm>
            <a:off x="9649326"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3" name="Picture Placeholder 7">
            <a:extLst>
              <a:ext uri="{FF2B5EF4-FFF2-40B4-BE49-F238E27FC236}">
                <a16:creationId xmlns:a16="http://schemas.microsoft.com/office/drawing/2014/main" id="{78E2C31D-07F1-4615-BE16-775F32C815CE}"/>
              </a:ext>
            </a:extLst>
          </p:cNvPr>
          <p:cNvSpPr>
            <a:spLocks noGrp="1"/>
          </p:cNvSpPr>
          <p:nvPr>
            <p:ph type="pic" sz="quarter" idx="55" hasCustomPrompt="1"/>
          </p:nvPr>
        </p:nvSpPr>
        <p:spPr>
          <a:xfrm>
            <a:off x="2648451"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4" name="Picture Placeholder 7">
            <a:extLst>
              <a:ext uri="{FF2B5EF4-FFF2-40B4-BE49-F238E27FC236}">
                <a16:creationId xmlns:a16="http://schemas.microsoft.com/office/drawing/2014/main" id="{1AC0B563-E7DE-4CF2-A692-3E7191AFC1A9}"/>
              </a:ext>
            </a:extLst>
          </p:cNvPr>
          <p:cNvSpPr>
            <a:spLocks noGrp="1"/>
          </p:cNvSpPr>
          <p:nvPr>
            <p:ph type="pic" sz="quarter" idx="56" hasCustomPrompt="1"/>
          </p:nvPr>
        </p:nvSpPr>
        <p:spPr>
          <a:xfrm>
            <a:off x="314826"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43713058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3">
    <p:spTree>
      <p:nvGrpSpPr>
        <p:cNvPr id="1" name=""/>
        <p:cNvGrpSpPr/>
        <p:nvPr/>
      </p:nvGrpSpPr>
      <p:grpSpPr>
        <a:xfrm>
          <a:off x="0" y="0"/>
          <a:ext cx="0" cy="0"/>
          <a:chOff x="0" y="0"/>
          <a:chExt cx="0" cy="0"/>
        </a:xfrm>
      </p:grpSpPr>
      <p:sp>
        <p:nvSpPr>
          <p:cNvPr id="9" name="Picture Placeholder 22">
            <a:extLst>
              <a:ext uri="{FF2B5EF4-FFF2-40B4-BE49-F238E27FC236}">
                <a16:creationId xmlns:a16="http://schemas.microsoft.com/office/drawing/2014/main" id="{2B705F24-7492-49E9-8F57-D9C0916A791A}"/>
              </a:ext>
            </a:extLst>
          </p:cNvPr>
          <p:cNvSpPr>
            <a:spLocks noGrp="1"/>
          </p:cNvSpPr>
          <p:nvPr>
            <p:ph type="pic" sz="quarter" idx="14" hasCustomPrompt="1"/>
          </p:nvPr>
        </p:nvSpPr>
        <p:spPr>
          <a:xfrm>
            <a:off x="9412304" y="1739812"/>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19" name="Picture Placeholder 22">
            <a:extLst>
              <a:ext uri="{FF2B5EF4-FFF2-40B4-BE49-F238E27FC236}">
                <a16:creationId xmlns:a16="http://schemas.microsoft.com/office/drawing/2014/main" id="{561C124B-FD17-451F-8B21-36D8B1756CAA}"/>
              </a:ext>
            </a:extLst>
          </p:cNvPr>
          <p:cNvSpPr>
            <a:spLocks noGrp="1"/>
          </p:cNvSpPr>
          <p:nvPr>
            <p:ph type="pic" sz="quarter" idx="15" hasCustomPrompt="1"/>
          </p:nvPr>
        </p:nvSpPr>
        <p:spPr>
          <a:xfrm>
            <a:off x="3960316" y="376204"/>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21" name="Picture Placeholder 22">
            <a:extLst>
              <a:ext uri="{FF2B5EF4-FFF2-40B4-BE49-F238E27FC236}">
                <a16:creationId xmlns:a16="http://schemas.microsoft.com/office/drawing/2014/main" id="{A8B205A5-8305-4108-890E-CC3289BC6DB2}"/>
              </a:ext>
            </a:extLst>
          </p:cNvPr>
          <p:cNvSpPr>
            <a:spLocks noGrp="1"/>
          </p:cNvSpPr>
          <p:nvPr>
            <p:ph type="pic" sz="quarter" idx="17" hasCustomPrompt="1"/>
          </p:nvPr>
        </p:nvSpPr>
        <p:spPr>
          <a:xfrm>
            <a:off x="7562906" y="-1000742"/>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isometricBottomDown">
              <a:rot lat="1967869" lon="19416000" rev="18240000"/>
            </a:camera>
            <a:lightRig rig="threePt" dir="t"/>
          </a:scene3d>
        </p:spPr>
        <p:txBody>
          <a:bodyPr anchor="ctr"/>
          <a:lstStyle>
            <a:lvl1pPr algn="ctr">
              <a:buNone/>
              <a:defRPr/>
            </a:lvl1pPr>
          </a:lstStyle>
          <a:p>
            <a:r>
              <a:rPr lang="en-US" dirty="0"/>
              <a:t>Insert your image here</a:t>
            </a:r>
          </a:p>
        </p:txBody>
      </p:sp>
      <p:sp>
        <p:nvSpPr>
          <p:cNvPr id="23" name="Picture Placeholder 22">
            <a:extLst>
              <a:ext uri="{FF2B5EF4-FFF2-40B4-BE49-F238E27FC236}">
                <a16:creationId xmlns:a16="http://schemas.microsoft.com/office/drawing/2014/main" id="{AF313397-A9C0-4FC5-968A-7B29F3419724}"/>
              </a:ext>
            </a:extLst>
          </p:cNvPr>
          <p:cNvSpPr>
            <a:spLocks noGrp="1"/>
          </p:cNvSpPr>
          <p:nvPr>
            <p:ph type="pic" sz="quarter" idx="18" hasCustomPrompt="1"/>
          </p:nvPr>
        </p:nvSpPr>
        <p:spPr>
          <a:xfrm>
            <a:off x="5719040" y="3027964"/>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isometricBottomDown">
              <a:rot lat="1967869" lon="19416000" rev="1824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7296995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4">
    <p:spTree>
      <p:nvGrpSpPr>
        <p:cNvPr id="1" name=""/>
        <p:cNvGrpSpPr/>
        <p:nvPr/>
      </p:nvGrpSpPr>
      <p:grpSpPr>
        <a:xfrm>
          <a:off x="0" y="0"/>
          <a:ext cx="0" cy="0"/>
          <a:chOff x="0" y="0"/>
          <a:chExt cx="0" cy="0"/>
        </a:xfrm>
      </p:grpSpPr>
      <p:sp>
        <p:nvSpPr>
          <p:cNvPr id="30" name="Picture Placeholder 22">
            <a:extLst>
              <a:ext uri="{FF2B5EF4-FFF2-40B4-BE49-F238E27FC236}">
                <a16:creationId xmlns:a16="http://schemas.microsoft.com/office/drawing/2014/main" id="{2128B0F3-56DD-4FAC-919C-D612594F17B5}"/>
              </a:ext>
            </a:extLst>
          </p:cNvPr>
          <p:cNvSpPr>
            <a:spLocks noGrp="1"/>
          </p:cNvSpPr>
          <p:nvPr>
            <p:ph type="pic" sz="quarter" idx="14" hasCustomPrompt="1"/>
          </p:nvPr>
        </p:nvSpPr>
        <p:spPr>
          <a:xfrm>
            <a:off x="4902173" y="114300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1" name="Picture Placeholder 22">
            <a:extLst>
              <a:ext uri="{FF2B5EF4-FFF2-40B4-BE49-F238E27FC236}">
                <a16:creationId xmlns:a16="http://schemas.microsoft.com/office/drawing/2014/main" id="{76DE6B5A-5EB0-455E-A806-53FA7B1C07CC}"/>
              </a:ext>
            </a:extLst>
          </p:cNvPr>
          <p:cNvSpPr>
            <a:spLocks noGrp="1"/>
          </p:cNvSpPr>
          <p:nvPr>
            <p:ph type="pic" sz="quarter" idx="15" hasCustomPrompt="1"/>
          </p:nvPr>
        </p:nvSpPr>
        <p:spPr>
          <a:xfrm>
            <a:off x="8978816" y="369016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2" name="Picture Placeholder 22">
            <a:extLst>
              <a:ext uri="{FF2B5EF4-FFF2-40B4-BE49-F238E27FC236}">
                <a16:creationId xmlns:a16="http://schemas.microsoft.com/office/drawing/2014/main" id="{116BFEA0-DDF5-4E40-986A-CFDBFE7E8DA7}"/>
              </a:ext>
            </a:extLst>
          </p:cNvPr>
          <p:cNvSpPr>
            <a:spLocks noGrp="1"/>
          </p:cNvSpPr>
          <p:nvPr>
            <p:ph type="pic" sz="quarter" idx="16" hasCustomPrompt="1"/>
          </p:nvPr>
        </p:nvSpPr>
        <p:spPr>
          <a:xfrm>
            <a:off x="1034112" y="-157272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3" name="Picture Placeholder 22">
            <a:extLst>
              <a:ext uri="{FF2B5EF4-FFF2-40B4-BE49-F238E27FC236}">
                <a16:creationId xmlns:a16="http://schemas.microsoft.com/office/drawing/2014/main" id="{B9281105-6837-4F18-A23C-FA619875F51B}"/>
              </a:ext>
            </a:extLst>
          </p:cNvPr>
          <p:cNvSpPr>
            <a:spLocks noGrp="1"/>
          </p:cNvSpPr>
          <p:nvPr>
            <p:ph type="pic" sz="quarter" idx="17" hasCustomPrompt="1"/>
          </p:nvPr>
        </p:nvSpPr>
        <p:spPr>
          <a:xfrm>
            <a:off x="-2837264" y="-428036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4" name="Picture Placeholder 22">
            <a:extLst>
              <a:ext uri="{FF2B5EF4-FFF2-40B4-BE49-F238E27FC236}">
                <a16:creationId xmlns:a16="http://schemas.microsoft.com/office/drawing/2014/main" id="{A4089A5A-EF5E-4D76-915C-CDFACF69A3D3}"/>
              </a:ext>
            </a:extLst>
          </p:cNvPr>
          <p:cNvSpPr>
            <a:spLocks noGrp="1"/>
          </p:cNvSpPr>
          <p:nvPr>
            <p:ph type="pic" sz="quarter" idx="18" hasCustomPrompt="1"/>
          </p:nvPr>
        </p:nvSpPr>
        <p:spPr>
          <a:xfrm>
            <a:off x="5308919" y="434093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5" name="Picture Placeholder 22">
            <a:extLst>
              <a:ext uri="{FF2B5EF4-FFF2-40B4-BE49-F238E27FC236}">
                <a16:creationId xmlns:a16="http://schemas.microsoft.com/office/drawing/2014/main" id="{300CB3D5-C434-4711-BE0C-07880CF559BE}"/>
              </a:ext>
            </a:extLst>
          </p:cNvPr>
          <p:cNvSpPr>
            <a:spLocks noGrp="1"/>
          </p:cNvSpPr>
          <p:nvPr>
            <p:ph type="pic" sz="quarter" idx="19" hasCustomPrompt="1"/>
          </p:nvPr>
        </p:nvSpPr>
        <p:spPr>
          <a:xfrm>
            <a:off x="9385562" y="688809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6" name="Picture Placeholder 22">
            <a:extLst>
              <a:ext uri="{FF2B5EF4-FFF2-40B4-BE49-F238E27FC236}">
                <a16:creationId xmlns:a16="http://schemas.microsoft.com/office/drawing/2014/main" id="{499D9085-2CE9-4968-8D40-CAA5C1A0EC06}"/>
              </a:ext>
            </a:extLst>
          </p:cNvPr>
          <p:cNvSpPr>
            <a:spLocks noGrp="1"/>
          </p:cNvSpPr>
          <p:nvPr>
            <p:ph type="pic" sz="quarter" idx="20" hasCustomPrompt="1"/>
          </p:nvPr>
        </p:nvSpPr>
        <p:spPr>
          <a:xfrm>
            <a:off x="1440858" y="162521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7" name="Picture Placeholder 22">
            <a:extLst>
              <a:ext uri="{FF2B5EF4-FFF2-40B4-BE49-F238E27FC236}">
                <a16:creationId xmlns:a16="http://schemas.microsoft.com/office/drawing/2014/main" id="{2D321684-1DF0-4703-89C3-71C0FCA0E0C3}"/>
              </a:ext>
            </a:extLst>
          </p:cNvPr>
          <p:cNvSpPr>
            <a:spLocks noGrp="1"/>
          </p:cNvSpPr>
          <p:nvPr>
            <p:ph type="pic" sz="quarter" idx="21" hasCustomPrompt="1"/>
          </p:nvPr>
        </p:nvSpPr>
        <p:spPr>
          <a:xfrm>
            <a:off x="-2430518" y="-108243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8" name="Picture Placeholder 22">
            <a:extLst>
              <a:ext uri="{FF2B5EF4-FFF2-40B4-BE49-F238E27FC236}">
                <a16:creationId xmlns:a16="http://schemas.microsoft.com/office/drawing/2014/main" id="{4D0F3EC0-93F6-4010-86A8-90F452BEEE09}"/>
              </a:ext>
            </a:extLst>
          </p:cNvPr>
          <p:cNvSpPr>
            <a:spLocks noGrp="1"/>
          </p:cNvSpPr>
          <p:nvPr>
            <p:ph type="pic" sz="quarter" idx="22" hasCustomPrompt="1"/>
          </p:nvPr>
        </p:nvSpPr>
        <p:spPr>
          <a:xfrm>
            <a:off x="4236166" y="-2328896"/>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9" name="Picture Placeholder 22">
            <a:extLst>
              <a:ext uri="{FF2B5EF4-FFF2-40B4-BE49-F238E27FC236}">
                <a16:creationId xmlns:a16="http://schemas.microsoft.com/office/drawing/2014/main" id="{FE0131D0-EAA8-45AD-A772-A338418C9AA9}"/>
              </a:ext>
            </a:extLst>
          </p:cNvPr>
          <p:cNvSpPr>
            <a:spLocks noGrp="1"/>
          </p:cNvSpPr>
          <p:nvPr>
            <p:ph type="pic" sz="quarter" idx="23" hasCustomPrompt="1"/>
          </p:nvPr>
        </p:nvSpPr>
        <p:spPr>
          <a:xfrm>
            <a:off x="8125233" y="40940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40" name="Picture Placeholder 22">
            <a:extLst>
              <a:ext uri="{FF2B5EF4-FFF2-40B4-BE49-F238E27FC236}">
                <a16:creationId xmlns:a16="http://schemas.microsoft.com/office/drawing/2014/main" id="{976AEA9A-8115-48E0-918F-4410B91D6FA0}"/>
              </a:ext>
            </a:extLst>
          </p:cNvPr>
          <p:cNvSpPr>
            <a:spLocks noGrp="1"/>
          </p:cNvSpPr>
          <p:nvPr>
            <p:ph type="pic" sz="quarter" idx="24" hasCustomPrompt="1"/>
          </p:nvPr>
        </p:nvSpPr>
        <p:spPr>
          <a:xfrm>
            <a:off x="11965227" y="310180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41" name="Picture Placeholder 22">
            <a:extLst>
              <a:ext uri="{FF2B5EF4-FFF2-40B4-BE49-F238E27FC236}">
                <a16:creationId xmlns:a16="http://schemas.microsoft.com/office/drawing/2014/main" id="{ED974735-2C47-4279-B116-D614471356D5}"/>
              </a:ext>
            </a:extLst>
          </p:cNvPr>
          <p:cNvSpPr>
            <a:spLocks noGrp="1"/>
          </p:cNvSpPr>
          <p:nvPr>
            <p:ph type="pic" sz="quarter" idx="25" hasCustomPrompt="1"/>
          </p:nvPr>
        </p:nvSpPr>
        <p:spPr>
          <a:xfrm>
            <a:off x="16018059" y="5606962"/>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08024175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5">
    <p:spTree>
      <p:nvGrpSpPr>
        <p:cNvPr id="1" name=""/>
        <p:cNvGrpSpPr/>
        <p:nvPr/>
      </p:nvGrpSpPr>
      <p:grpSpPr>
        <a:xfrm>
          <a:off x="0" y="0"/>
          <a:ext cx="0" cy="0"/>
          <a:chOff x="0" y="0"/>
          <a:chExt cx="0" cy="0"/>
        </a:xfrm>
      </p:grpSpPr>
      <p:sp>
        <p:nvSpPr>
          <p:cNvPr id="31" name="Picture Placeholder 22">
            <a:extLst>
              <a:ext uri="{FF2B5EF4-FFF2-40B4-BE49-F238E27FC236}">
                <a16:creationId xmlns:a16="http://schemas.microsoft.com/office/drawing/2014/main" id="{76DE6B5A-5EB0-455E-A806-53FA7B1C07CC}"/>
              </a:ext>
            </a:extLst>
          </p:cNvPr>
          <p:cNvSpPr>
            <a:spLocks noGrp="1" noChangeAspect="1"/>
          </p:cNvSpPr>
          <p:nvPr>
            <p:ph type="pic" sz="quarter" idx="15" hasCustomPrompt="1"/>
          </p:nvPr>
        </p:nvSpPr>
        <p:spPr>
          <a:xfrm>
            <a:off x="4445043" y="-171527"/>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58" name="Picture Placeholder 22">
            <a:extLst>
              <a:ext uri="{FF2B5EF4-FFF2-40B4-BE49-F238E27FC236}">
                <a16:creationId xmlns:a16="http://schemas.microsoft.com/office/drawing/2014/main" id="{90FCB97C-6BF3-4A42-8CBB-0DF7BF3026C9}"/>
              </a:ext>
            </a:extLst>
          </p:cNvPr>
          <p:cNvSpPr>
            <a:spLocks noGrp="1" noChangeAspect="1"/>
          </p:cNvSpPr>
          <p:nvPr>
            <p:ph type="pic" sz="quarter" idx="16" hasCustomPrompt="1"/>
          </p:nvPr>
        </p:nvSpPr>
        <p:spPr>
          <a:xfrm>
            <a:off x="-1635717" y="-4210127"/>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60" name="Picture Placeholder 22">
            <a:extLst>
              <a:ext uri="{FF2B5EF4-FFF2-40B4-BE49-F238E27FC236}">
                <a16:creationId xmlns:a16="http://schemas.microsoft.com/office/drawing/2014/main" id="{124C0FF9-289E-4496-92B9-190E32702D8E}"/>
              </a:ext>
            </a:extLst>
          </p:cNvPr>
          <p:cNvSpPr>
            <a:spLocks noGrp="1" noChangeAspect="1"/>
          </p:cNvSpPr>
          <p:nvPr>
            <p:ph type="pic" sz="quarter" idx="17" hasCustomPrompt="1"/>
          </p:nvPr>
        </p:nvSpPr>
        <p:spPr>
          <a:xfrm>
            <a:off x="10495323" y="3943273"/>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68" name="Picture Placeholder 22">
            <a:extLst>
              <a:ext uri="{FF2B5EF4-FFF2-40B4-BE49-F238E27FC236}">
                <a16:creationId xmlns:a16="http://schemas.microsoft.com/office/drawing/2014/main" id="{7E055C06-9C8F-4A17-AA18-775B5FB9ACDD}"/>
              </a:ext>
            </a:extLst>
          </p:cNvPr>
          <p:cNvSpPr>
            <a:spLocks noGrp="1" noChangeAspect="1"/>
          </p:cNvSpPr>
          <p:nvPr>
            <p:ph type="pic" sz="quarter" idx="18" hasCustomPrompt="1"/>
          </p:nvPr>
        </p:nvSpPr>
        <p:spPr>
          <a:xfrm>
            <a:off x="10323809" y="-685800"/>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0" name="Picture Placeholder 22">
            <a:extLst>
              <a:ext uri="{FF2B5EF4-FFF2-40B4-BE49-F238E27FC236}">
                <a16:creationId xmlns:a16="http://schemas.microsoft.com/office/drawing/2014/main" id="{3C36A0E5-BBE2-4C87-8A23-DD1FF018C79E}"/>
              </a:ext>
            </a:extLst>
          </p:cNvPr>
          <p:cNvSpPr>
            <a:spLocks noGrp="1" noChangeAspect="1"/>
          </p:cNvSpPr>
          <p:nvPr>
            <p:ph type="pic" sz="quarter" idx="19" hasCustomPrompt="1"/>
          </p:nvPr>
        </p:nvSpPr>
        <p:spPr>
          <a:xfrm>
            <a:off x="4243049" y="-4724400"/>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2" name="Picture Placeholder 22">
            <a:extLst>
              <a:ext uri="{FF2B5EF4-FFF2-40B4-BE49-F238E27FC236}">
                <a16:creationId xmlns:a16="http://schemas.microsoft.com/office/drawing/2014/main" id="{7A3F440A-1BD1-46EB-8601-F14AC2F706F7}"/>
              </a:ext>
            </a:extLst>
          </p:cNvPr>
          <p:cNvSpPr>
            <a:spLocks noGrp="1" noChangeAspect="1"/>
          </p:cNvSpPr>
          <p:nvPr>
            <p:ph type="pic" sz="quarter" idx="20" hasCustomPrompt="1"/>
          </p:nvPr>
        </p:nvSpPr>
        <p:spPr>
          <a:xfrm>
            <a:off x="16374089" y="3429000"/>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4" name="Picture Placeholder 22">
            <a:extLst>
              <a:ext uri="{FF2B5EF4-FFF2-40B4-BE49-F238E27FC236}">
                <a16:creationId xmlns:a16="http://schemas.microsoft.com/office/drawing/2014/main" id="{5FE632C7-A989-4083-B7E6-E630FB76C44E}"/>
              </a:ext>
            </a:extLst>
          </p:cNvPr>
          <p:cNvSpPr>
            <a:spLocks noGrp="1" noChangeAspect="1"/>
          </p:cNvSpPr>
          <p:nvPr>
            <p:ph type="pic" sz="quarter" idx="21" hasCustomPrompt="1"/>
          </p:nvPr>
        </p:nvSpPr>
        <p:spPr>
          <a:xfrm>
            <a:off x="4243049" y="3958512"/>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6" name="Picture Placeholder 22">
            <a:extLst>
              <a:ext uri="{FF2B5EF4-FFF2-40B4-BE49-F238E27FC236}">
                <a16:creationId xmlns:a16="http://schemas.microsoft.com/office/drawing/2014/main" id="{B4460ECD-B3DA-430C-8E09-86C63DB4CA9F}"/>
              </a:ext>
            </a:extLst>
          </p:cNvPr>
          <p:cNvSpPr>
            <a:spLocks noGrp="1" noChangeAspect="1"/>
          </p:cNvSpPr>
          <p:nvPr>
            <p:ph type="pic" sz="quarter" idx="22" hasCustomPrompt="1"/>
          </p:nvPr>
        </p:nvSpPr>
        <p:spPr>
          <a:xfrm>
            <a:off x="-1837711" y="-80088"/>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8" name="Picture Placeholder 22">
            <a:extLst>
              <a:ext uri="{FF2B5EF4-FFF2-40B4-BE49-F238E27FC236}">
                <a16:creationId xmlns:a16="http://schemas.microsoft.com/office/drawing/2014/main" id="{4ED75CF5-9F3D-4B85-BABF-42542AD3AC10}"/>
              </a:ext>
            </a:extLst>
          </p:cNvPr>
          <p:cNvSpPr>
            <a:spLocks noGrp="1" noChangeAspect="1"/>
          </p:cNvSpPr>
          <p:nvPr>
            <p:ph type="pic" sz="quarter" idx="23" hasCustomPrompt="1"/>
          </p:nvPr>
        </p:nvSpPr>
        <p:spPr>
          <a:xfrm>
            <a:off x="10293329" y="8073312"/>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73302875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6">
    <p:spTree>
      <p:nvGrpSpPr>
        <p:cNvPr id="1" name=""/>
        <p:cNvGrpSpPr/>
        <p:nvPr/>
      </p:nvGrpSpPr>
      <p:grpSpPr>
        <a:xfrm>
          <a:off x="0" y="0"/>
          <a:ext cx="0" cy="0"/>
          <a:chOff x="0" y="0"/>
          <a:chExt cx="0" cy="0"/>
        </a:xfrm>
      </p:grpSpPr>
      <p:sp>
        <p:nvSpPr>
          <p:cNvPr id="30" name="Picture Placeholder 22">
            <a:extLst>
              <a:ext uri="{FF2B5EF4-FFF2-40B4-BE49-F238E27FC236}">
                <a16:creationId xmlns:a16="http://schemas.microsoft.com/office/drawing/2014/main" id="{2128B0F3-56DD-4FAC-919C-D612594F17B5}"/>
              </a:ext>
            </a:extLst>
          </p:cNvPr>
          <p:cNvSpPr>
            <a:spLocks noGrp="1"/>
          </p:cNvSpPr>
          <p:nvPr>
            <p:ph type="pic" sz="quarter" idx="14" hasCustomPrompt="1"/>
          </p:nvPr>
        </p:nvSpPr>
        <p:spPr>
          <a:xfrm>
            <a:off x="4902173" y="114300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79230798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Device Mockup - Page Title 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2085263"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51456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8205937"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876857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Device Mockup - Page Title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6096000" y="2166958"/>
            <a:ext cx="4810837" cy="10573682"/>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899631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Device Mockup - Page Title 3">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70BEADEE-94CE-4140-AE6E-72585F9C5F8E}"/>
              </a:ext>
            </a:extLst>
          </p:cNvPr>
          <p:cNvSpPr>
            <a:spLocks noGrp="1"/>
          </p:cNvSpPr>
          <p:nvPr>
            <p:ph type="pic" sz="quarter" idx="13" hasCustomPrompt="1"/>
          </p:nvPr>
        </p:nvSpPr>
        <p:spPr>
          <a:xfrm>
            <a:off x="1428871" y="2532786"/>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7" name="Picture Placeholder 5">
            <a:extLst>
              <a:ext uri="{FF2B5EF4-FFF2-40B4-BE49-F238E27FC236}">
                <a16:creationId xmlns:a16="http://schemas.microsoft.com/office/drawing/2014/main" id="{9DD69CA5-05E0-4BA8-9AF4-06E3A5241075}"/>
              </a:ext>
            </a:extLst>
          </p:cNvPr>
          <p:cNvSpPr>
            <a:spLocks noGrp="1"/>
          </p:cNvSpPr>
          <p:nvPr>
            <p:ph type="pic" sz="quarter" idx="12" hasCustomPrompt="1"/>
          </p:nvPr>
        </p:nvSpPr>
        <p:spPr>
          <a:xfrm>
            <a:off x="2538045" y="2349872"/>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6" name="Picture Placeholder 5">
            <a:extLst>
              <a:ext uri="{FF2B5EF4-FFF2-40B4-BE49-F238E27FC236}">
                <a16:creationId xmlns:a16="http://schemas.microsoft.com/office/drawing/2014/main" id="{861F926F-0F2B-4D4A-9DDB-F5B19FF50A52}"/>
              </a:ext>
            </a:extLst>
          </p:cNvPr>
          <p:cNvSpPr>
            <a:spLocks noGrp="1"/>
          </p:cNvSpPr>
          <p:nvPr>
            <p:ph type="pic" sz="quarter" idx="11" hasCustomPrompt="1"/>
          </p:nvPr>
        </p:nvSpPr>
        <p:spPr>
          <a:xfrm>
            <a:off x="3774195" y="2166958"/>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10" name="Picture Placeholder 5">
            <a:extLst>
              <a:ext uri="{FF2B5EF4-FFF2-40B4-BE49-F238E27FC236}">
                <a16:creationId xmlns:a16="http://schemas.microsoft.com/office/drawing/2014/main" id="{5B5C0050-E4B2-4439-AAE8-AA7EB1302843}"/>
              </a:ext>
            </a:extLst>
          </p:cNvPr>
          <p:cNvSpPr>
            <a:spLocks noGrp="1"/>
          </p:cNvSpPr>
          <p:nvPr>
            <p:ph type="pic" sz="quarter" idx="14" hasCustomPrompt="1"/>
          </p:nvPr>
        </p:nvSpPr>
        <p:spPr>
          <a:xfrm>
            <a:off x="9033120" y="2532786"/>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11" name="Picture Placeholder 5">
            <a:extLst>
              <a:ext uri="{FF2B5EF4-FFF2-40B4-BE49-F238E27FC236}">
                <a16:creationId xmlns:a16="http://schemas.microsoft.com/office/drawing/2014/main" id="{95611465-68F1-4C57-81BD-77DA7708DFD6}"/>
              </a:ext>
            </a:extLst>
          </p:cNvPr>
          <p:cNvSpPr>
            <a:spLocks noGrp="1"/>
          </p:cNvSpPr>
          <p:nvPr>
            <p:ph type="pic" sz="quarter" idx="15" hasCustomPrompt="1"/>
          </p:nvPr>
        </p:nvSpPr>
        <p:spPr>
          <a:xfrm>
            <a:off x="7692195" y="2349872"/>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12" name="Picture Placeholder 5">
            <a:extLst>
              <a:ext uri="{FF2B5EF4-FFF2-40B4-BE49-F238E27FC236}">
                <a16:creationId xmlns:a16="http://schemas.microsoft.com/office/drawing/2014/main" id="{A0761463-0D06-425A-A629-15FCC342DCC4}"/>
              </a:ext>
            </a:extLst>
          </p:cNvPr>
          <p:cNvSpPr>
            <a:spLocks noGrp="1"/>
          </p:cNvSpPr>
          <p:nvPr>
            <p:ph type="pic" sz="quarter" idx="16" hasCustomPrompt="1"/>
          </p:nvPr>
        </p:nvSpPr>
        <p:spPr>
          <a:xfrm>
            <a:off x="6351270" y="2166958"/>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5" name="Picture Placeholder 5">
            <a:extLst>
              <a:ext uri="{FF2B5EF4-FFF2-40B4-BE49-F238E27FC236}">
                <a16:creationId xmlns:a16="http://schemas.microsoft.com/office/drawing/2014/main" id="{23511C02-1EBF-48D6-B2A8-83C169F41A8D}"/>
              </a:ext>
            </a:extLst>
          </p:cNvPr>
          <p:cNvSpPr>
            <a:spLocks noGrp="1"/>
          </p:cNvSpPr>
          <p:nvPr>
            <p:ph type="pic" sz="quarter" idx="10" hasCustomPrompt="1"/>
          </p:nvPr>
        </p:nvSpPr>
        <p:spPr>
          <a:xfrm>
            <a:off x="5115120" y="1937794"/>
            <a:ext cx="1975104" cy="4133088"/>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38644633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evice Mockup - Page Title 4">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5108448" y="1779684"/>
            <a:ext cx="1975104" cy="4259165"/>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1727200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evice Mockup - Page Title 4.1">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830100" y="1780747"/>
            <a:ext cx="4531800" cy="10154505"/>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238601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Device Mockup - Page Title 4.2">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830100" y="-5058203"/>
            <a:ext cx="4531800" cy="10154505"/>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4129290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age Image 4">
    <p:spTree>
      <p:nvGrpSpPr>
        <p:cNvPr id="1" name=""/>
        <p:cNvGrpSpPr/>
        <p:nvPr/>
      </p:nvGrpSpPr>
      <p:grpSpPr>
        <a:xfrm>
          <a:off x="0" y="0"/>
          <a:ext cx="0" cy="0"/>
          <a:chOff x="0" y="0"/>
          <a:chExt cx="0" cy="0"/>
        </a:xfrm>
      </p:grpSpPr>
      <p:sp>
        <p:nvSpPr>
          <p:cNvPr id="97" name="Picture Placeholder 7">
            <a:extLst>
              <a:ext uri="{FF2B5EF4-FFF2-40B4-BE49-F238E27FC236}">
                <a16:creationId xmlns:a16="http://schemas.microsoft.com/office/drawing/2014/main" id="{4636F8ED-A2C9-482E-A652-4011809EF4E5}"/>
              </a:ext>
            </a:extLst>
          </p:cNvPr>
          <p:cNvSpPr>
            <a:spLocks noGrp="1"/>
          </p:cNvSpPr>
          <p:nvPr>
            <p:ph type="pic" sz="quarter" idx="10" hasCustomPrompt="1"/>
          </p:nvPr>
        </p:nvSpPr>
        <p:spPr>
          <a:xfrm rot="1800000">
            <a:off x="334963" y="-52387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98" name="Picture Placeholder 7">
            <a:extLst>
              <a:ext uri="{FF2B5EF4-FFF2-40B4-BE49-F238E27FC236}">
                <a16:creationId xmlns:a16="http://schemas.microsoft.com/office/drawing/2014/main" id="{02A753F5-B831-4BE0-AC0A-64917EECF516}"/>
              </a:ext>
            </a:extLst>
          </p:cNvPr>
          <p:cNvSpPr>
            <a:spLocks noGrp="1"/>
          </p:cNvSpPr>
          <p:nvPr>
            <p:ph type="pic" sz="quarter" idx="11" hasCustomPrompt="1"/>
          </p:nvPr>
        </p:nvSpPr>
        <p:spPr>
          <a:xfrm rot="1800000">
            <a:off x="1735592" y="-2891192"/>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99" name="Picture Placeholder 7">
            <a:extLst>
              <a:ext uri="{FF2B5EF4-FFF2-40B4-BE49-F238E27FC236}">
                <a16:creationId xmlns:a16="http://schemas.microsoft.com/office/drawing/2014/main" id="{67949C05-A13D-4662-B54F-2F252D34CAA8}"/>
              </a:ext>
            </a:extLst>
          </p:cNvPr>
          <p:cNvSpPr>
            <a:spLocks noGrp="1"/>
          </p:cNvSpPr>
          <p:nvPr>
            <p:ph type="pic" sz="quarter" idx="12" hasCustomPrompt="1"/>
          </p:nvPr>
        </p:nvSpPr>
        <p:spPr>
          <a:xfrm rot="1800000">
            <a:off x="-1065666" y="1843447"/>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0" name="Picture Placeholder 7">
            <a:extLst>
              <a:ext uri="{FF2B5EF4-FFF2-40B4-BE49-F238E27FC236}">
                <a16:creationId xmlns:a16="http://schemas.microsoft.com/office/drawing/2014/main" id="{419DF66E-3B5B-43D8-B683-A337F29E9717}"/>
              </a:ext>
            </a:extLst>
          </p:cNvPr>
          <p:cNvSpPr>
            <a:spLocks noGrp="1"/>
          </p:cNvSpPr>
          <p:nvPr>
            <p:ph type="pic" sz="quarter" idx="13" hasCustomPrompt="1"/>
          </p:nvPr>
        </p:nvSpPr>
        <p:spPr>
          <a:xfrm rot="1800000">
            <a:off x="-2466295" y="4210768"/>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1" name="Picture Placeholder 7">
            <a:extLst>
              <a:ext uri="{FF2B5EF4-FFF2-40B4-BE49-F238E27FC236}">
                <a16:creationId xmlns:a16="http://schemas.microsoft.com/office/drawing/2014/main" id="{C331EE80-4E13-4593-A20A-6EA0A91B3ECF}"/>
              </a:ext>
            </a:extLst>
          </p:cNvPr>
          <p:cNvSpPr>
            <a:spLocks noGrp="1"/>
          </p:cNvSpPr>
          <p:nvPr>
            <p:ph type="pic" sz="quarter" idx="15" hasCustomPrompt="1"/>
          </p:nvPr>
        </p:nvSpPr>
        <p:spPr>
          <a:xfrm rot="1800000">
            <a:off x="2475820" y="67355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2" name="Picture Placeholder 7">
            <a:extLst>
              <a:ext uri="{FF2B5EF4-FFF2-40B4-BE49-F238E27FC236}">
                <a16:creationId xmlns:a16="http://schemas.microsoft.com/office/drawing/2014/main" id="{04C355EC-1E61-4068-B41A-6A9139B9789B}"/>
              </a:ext>
            </a:extLst>
          </p:cNvPr>
          <p:cNvSpPr>
            <a:spLocks noGrp="1"/>
          </p:cNvSpPr>
          <p:nvPr>
            <p:ph type="pic" sz="quarter" idx="16" hasCustomPrompt="1"/>
          </p:nvPr>
        </p:nvSpPr>
        <p:spPr>
          <a:xfrm rot="1800000">
            <a:off x="3876449" y="-169376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3" name="Picture Placeholder 7">
            <a:extLst>
              <a:ext uri="{FF2B5EF4-FFF2-40B4-BE49-F238E27FC236}">
                <a16:creationId xmlns:a16="http://schemas.microsoft.com/office/drawing/2014/main" id="{848B7DEA-9FD7-43C7-B2C6-01FE8145BE90}"/>
              </a:ext>
            </a:extLst>
          </p:cNvPr>
          <p:cNvSpPr>
            <a:spLocks noGrp="1"/>
          </p:cNvSpPr>
          <p:nvPr>
            <p:ph type="pic" sz="quarter" idx="17" hasCustomPrompt="1"/>
          </p:nvPr>
        </p:nvSpPr>
        <p:spPr>
          <a:xfrm rot="1800000">
            <a:off x="1075191" y="304087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4" name="Picture Placeholder 7">
            <a:extLst>
              <a:ext uri="{FF2B5EF4-FFF2-40B4-BE49-F238E27FC236}">
                <a16:creationId xmlns:a16="http://schemas.microsoft.com/office/drawing/2014/main" id="{1A8EA2A4-2D72-42C6-BD28-A87BF7C3C6A7}"/>
              </a:ext>
            </a:extLst>
          </p:cNvPr>
          <p:cNvSpPr>
            <a:spLocks noGrp="1"/>
          </p:cNvSpPr>
          <p:nvPr>
            <p:ph type="pic" sz="quarter" idx="18" hasCustomPrompt="1"/>
          </p:nvPr>
        </p:nvSpPr>
        <p:spPr>
          <a:xfrm rot="1800000">
            <a:off x="-325438" y="5408197"/>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5" name="Picture Placeholder 7">
            <a:extLst>
              <a:ext uri="{FF2B5EF4-FFF2-40B4-BE49-F238E27FC236}">
                <a16:creationId xmlns:a16="http://schemas.microsoft.com/office/drawing/2014/main" id="{05B2C7D7-2941-417F-B5F5-5E3C0450F0D8}"/>
              </a:ext>
            </a:extLst>
          </p:cNvPr>
          <p:cNvSpPr>
            <a:spLocks noGrp="1"/>
          </p:cNvSpPr>
          <p:nvPr>
            <p:ph type="pic" sz="quarter" idx="20" hasCustomPrompt="1"/>
          </p:nvPr>
        </p:nvSpPr>
        <p:spPr>
          <a:xfrm rot="1800000">
            <a:off x="4616677" y="1870985"/>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6" name="Picture Placeholder 7">
            <a:extLst>
              <a:ext uri="{FF2B5EF4-FFF2-40B4-BE49-F238E27FC236}">
                <a16:creationId xmlns:a16="http://schemas.microsoft.com/office/drawing/2014/main" id="{55C2D786-48B7-4945-A59D-75866BFE2945}"/>
              </a:ext>
            </a:extLst>
          </p:cNvPr>
          <p:cNvSpPr>
            <a:spLocks noGrp="1"/>
          </p:cNvSpPr>
          <p:nvPr>
            <p:ph type="pic" sz="quarter" idx="21" hasCustomPrompt="1"/>
          </p:nvPr>
        </p:nvSpPr>
        <p:spPr>
          <a:xfrm rot="1800000">
            <a:off x="6017306" y="-49633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7" name="Picture Placeholder 7">
            <a:extLst>
              <a:ext uri="{FF2B5EF4-FFF2-40B4-BE49-F238E27FC236}">
                <a16:creationId xmlns:a16="http://schemas.microsoft.com/office/drawing/2014/main" id="{93FEB123-467F-47E6-B1DF-9FA62DF676B9}"/>
              </a:ext>
            </a:extLst>
          </p:cNvPr>
          <p:cNvSpPr>
            <a:spLocks noGrp="1"/>
          </p:cNvSpPr>
          <p:nvPr>
            <p:ph type="pic" sz="quarter" idx="22" hasCustomPrompt="1"/>
          </p:nvPr>
        </p:nvSpPr>
        <p:spPr>
          <a:xfrm rot="1800000">
            <a:off x="3216048" y="4238305"/>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8" name="Picture Placeholder 7">
            <a:extLst>
              <a:ext uri="{FF2B5EF4-FFF2-40B4-BE49-F238E27FC236}">
                <a16:creationId xmlns:a16="http://schemas.microsoft.com/office/drawing/2014/main" id="{FC6BE29C-4F41-411F-8B1C-059C37196DF1}"/>
              </a:ext>
            </a:extLst>
          </p:cNvPr>
          <p:cNvSpPr>
            <a:spLocks noGrp="1"/>
          </p:cNvSpPr>
          <p:nvPr>
            <p:ph type="pic" sz="quarter" idx="23" hasCustomPrompt="1"/>
          </p:nvPr>
        </p:nvSpPr>
        <p:spPr>
          <a:xfrm rot="1800000">
            <a:off x="1815419" y="660562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9" name="Picture Placeholder 7">
            <a:extLst>
              <a:ext uri="{FF2B5EF4-FFF2-40B4-BE49-F238E27FC236}">
                <a16:creationId xmlns:a16="http://schemas.microsoft.com/office/drawing/2014/main" id="{67BFBAB7-D6C2-4890-907C-75AF981500F2}"/>
              </a:ext>
            </a:extLst>
          </p:cNvPr>
          <p:cNvSpPr>
            <a:spLocks noGrp="1"/>
          </p:cNvSpPr>
          <p:nvPr>
            <p:ph type="pic" sz="quarter" idx="25" hasCustomPrompt="1"/>
          </p:nvPr>
        </p:nvSpPr>
        <p:spPr>
          <a:xfrm rot="1800000">
            <a:off x="6757534" y="306841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0" name="Picture Placeholder 7">
            <a:extLst>
              <a:ext uri="{FF2B5EF4-FFF2-40B4-BE49-F238E27FC236}">
                <a16:creationId xmlns:a16="http://schemas.microsoft.com/office/drawing/2014/main" id="{001744D7-CA39-4AC8-ADFB-36BAB6D7836D}"/>
              </a:ext>
            </a:extLst>
          </p:cNvPr>
          <p:cNvSpPr>
            <a:spLocks noGrp="1"/>
          </p:cNvSpPr>
          <p:nvPr>
            <p:ph type="pic" sz="quarter" idx="26" hasCustomPrompt="1"/>
          </p:nvPr>
        </p:nvSpPr>
        <p:spPr>
          <a:xfrm rot="1800000">
            <a:off x="8158163" y="701095"/>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1" name="Picture Placeholder 7">
            <a:extLst>
              <a:ext uri="{FF2B5EF4-FFF2-40B4-BE49-F238E27FC236}">
                <a16:creationId xmlns:a16="http://schemas.microsoft.com/office/drawing/2014/main" id="{56C1555B-AD07-4BD3-84E5-3001542713F5}"/>
              </a:ext>
            </a:extLst>
          </p:cNvPr>
          <p:cNvSpPr>
            <a:spLocks noGrp="1"/>
          </p:cNvSpPr>
          <p:nvPr>
            <p:ph type="pic" sz="quarter" idx="27" hasCustomPrompt="1"/>
          </p:nvPr>
        </p:nvSpPr>
        <p:spPr>
          <a:xfrm rot="1800000">
            <a:off x="5356905" y="543573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2" name="Picture Placeholder 7">
            <a:extLst>
              <a:ext uri="{FF2B5EF4-FFF2-40B4-BE49-F238E27FC236}">
                <a16:creationId xmlns:a16="http://schemas.microsoft.com/office/drawing/2014/main" id="{A12204A5-6682-492D-987B-2D475B6CF17C}"/>
              </a:ext>
            </a:extLst>
          </p:cNvPr>
          <p:cNvSpPr>
            <a:spLocks noGrp="1"/>
          </p:cNvSpPr>
          <p:nvPr>
            <p:ph type="pic" sz="quarter" idx="30" hasCustomPrompt="1"/>
          </p:nvPr>
        </p:nvSpPr>
        <p:spPr>
          <a:xfrm rot="1800000">
            <a:off x="8898391" y="426584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3" name="Picture Placeholder 7">
            <a:extLst>
              <a:ext uri="{FF2B5EF4-FFF2-40B4-BE49-F238E27FC236}">
                <a16:creationId xmlns:a16="http://schemas.microsoft.com/office/drawing/2014/main" id="{9BB253D3-4377-4270-8A00-6466F186C347}"/>
              </a:ext>
            </a:extLst>
          </p:cNvPr>
          <p:cNvSpPr>
            <a:spLocks noGrp="1"/>
          </p:cNvSpPr>
          <p:nvPr>
            <p:ph type="pic" sz="quarter" idx="31" hasCustomPrompt="1"/>
          </p:nvPr>
        </p:nvSpPr>
        <p:spPr>
          <a:xfrm rot="1800000">
            <a:off x="10299020" y="189852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4" name="Picture Placeholder 7">
            <a:extLst>
              <a:ext uri="{FF2B5EF4-FFF2-40B4-BE49-F238E27FC236}">
                <a16:creationId xmlns:a16="http://schemas.microsoft.com/office/drawing/2014/main" id="{C2EF00CF-C1A4-482A-B138-F373D1098E20}"/>
              </a:ext>
            </a:extLst>
          </p:cNvPr>
          <p:cNvSpPr>
            <a:spLocks noGrp="1"/>
          </p:cNvSpPr>
          <p:nvPr>
            <p:ph type="pic" sz="quarter" idx="32" hasCustomPrompt="1"/>
          </p:nvPr>
        </p:nvSpPr>
        <p:spPr>
          <a:xfrm rot="1800000">
            <a:off x="7497762" y="663316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5" name="Picture Placeholder 7">
            <a:extLst>
              <a:ext uri="{FF2B5EF4-FFF2-40B4-BE49-F238E27FC236}">
                <a16:creationId xmlns:a16="http://schemas.microsoft.com/office/drawing/2014/main" id="{7B918AF3-73B8-474F-B068-BB5143E931FC}"/>
              </a:ext>
            </a:extLst>
          </p:cNvPr>
          <p:cNvSpPr>
            <a:spLocks noGrp="1"/>
          </p:cNvSpPr>
          <p:nvPr>
            <p:ph type="pic" sz="quarter" idx="35" hasCustomPrompt="1"/>
          </p:nvPr>
        </p:nvSpPr>
        <p:spPr>
          <a:xfrm rot="1800000">
            <a:off x="11039248" y="5463272"/>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6" name="Picture Placeholder 7">
            <a:extLst>
              <a:ext uri="{FF2B5EF4-FFF2-40B4-BE49-F238E27FC236}">
                <a16:creationId xmlns:a16="http://schemas.microsoft.com/office/drawing/2014/main" id="{53424D2D-32EF-416F-AD15-A14300258436}"/>
              </a:ext>
            </a:extLst>
          </p:cNvPr>
          <p:cNvSpPr>
            <a:spLocks noGrp="1"/>
          </p:cNvSpPr>
          <p:nvPr>
            <p:ph type="pic" sz="quarter" idx="36" hasCustomPrompt="1"/>
          </p:nvPr>
        </p:nvSpPr>
        <p:spPr>
          <a:xfrm rot="1800000">
            <a:off x="12439877" y="309595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7" name="Picture Placeholder 7">
            <a:extLst>
              <a:ext uri="{FF2B5EF4-FFF2-40B4-BE49-F238E27FC236}">
                <a16:creationId xmlns:a16="http://schemas.microsoft.com/office/drawing/2014/main" id="{B99417A4-C103-4D8B-A289-BD9946642546}"/>
              </a:ext>
            </a:extLst>
          </p:cNvPr>
          <p:cNvSpPr>
            <a:spLocks noGrp="1"/>
          </p:cNvSpPr>
          <p:nvPr>
            <p:ph type="pic" sz="quarter" idx="40" hasCustomPrompt="1"/>
          </p:nvPr>
        </p:nvSpPr>
        <p:spPr>
          <a:xfrm rot="1800000">
            <a:off x="9558792" y="-1670861"/>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8" name="Picture Placeholder 7">
            <a:extLst>
              <a:ext uri="{FF2B5EF4-FFF2-40B4-BE49-F238E27FC236}">
                <a16:creationId xmlns:a16="http://schemas.microsoft.com/office/drawing/2014/main" id="{09DE20D0-F694-473C-8E51-D4CF04C810A8}"/>
              </a:ext>
            </a:extLst>
          </p:cNvPr>
          <p:cNvSpPr>
            <a:spLocks noGrp="1"/>
          </p:cNvSpPr>
          <p:nvPr>
            <p:ph type="pic" sz="quarter" idx="41" hasCustomPrompt="1"/>
          </p:nvPr>
        </p:nvSpPr>
        <p:spPr>
          <a:xfrm rot="1800000">
            <a:off x="11699649" y="-50845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9" name="Picture Placeholder 7">
            <a:extLst>
              <a:ext uri="{FF2B5EF4-FFF2-40B4-BE49-F238E27FC236}">
                <a16:creationId xmlns:a16="http://schemas.microsoft.com/office/drawing/2014/main" id="{44BAE2D1-B628-4691-A677-ADB0E964E747}"/>
              </a:ext>
            </a:extLst>
          </p:cNvPr>
          <p:cNvSpPr>
            <a:spLocks noGrp="1"/>
          </p:cNvSpPr>
          <p:nvPr>
            <p:ph type="pic" sz="quarter" idx="42" hasCustomPrompt="1"/>
          </p:nvPr>
        </p:nvSpPr>
        <p:spPr>
          <a:xfrm rot="1800000">
            <a:off x="7400663" y="-2836117"/>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0" name="Picture Placeholder 7">
            <a:extLst>
              <a:ext uri="{FF2B5EF4-FFF2-40B4-BE49-F238E27FC236}">
                <a16:creationId xmlns:a16="http://schemas.microsoft.com/office/drawing/2014/main" id="{B6FB8B2D-7EE5-497D-A5B6-71DE6A30D4F1}"/>
              </a:ext>
            </a:extLst>
          </p:cNvPr>
          <p:cNvSpPr>
            <a:spLocks noGrp="1"/>
          </p:cNvSpPr>
          <p:nvPr>
            <p:ph type="pic" sz="quarter" idx="43" hasCustomPrompt="1"/>
          </p:nvPr>
        </p:nvSpPr>
        <p:spPr>
          <a:xfrm rot="1800000">
            <a:off x="-1788622" y="-1721302"/>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6417421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Device Mockup - Page Title 5">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2665032"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51456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76261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11480264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evice Mockup - 5.1">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0D29D6E3-BF9D-44FC-B94A-FE34BFB57C71}"/>
              </a:ext>
            </a:extLst>
          </p:cNvPr>
          <p:cNvSpPr>
            <a:spLocks noGrp="1"/>
          </p:cNvSpPr>
          <p:nvPr>
            <p:ph type="pic" sz="quarter" idx="10" hasCustomPrompt="1"/>
          </p:nvPr>
        </p:nvSpPr>
        <p:spPr>
          <a:xfrm>
            <a:off x="-49549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4" name="Picture Placeholder 5">
            <a:extLst>
              <a:ext uri="{FF2B5EF4-FFF2-40B4-BE49-F238E27FC236}">
                <a16:creationId xmlns:a16="http://schemas.microsoft.com/office/drawing/2014/main" id="{DCA142FF-9DE6-40DB-AD54-ECDEC83E2324}"/>
              </a:ext>
            </a:extLst>
          </p:cNvPr>
          <p:cNvSpPr>
            <a:spLocks noGrp="1"/>
          </p:cNvSpPr>
          <p:nvPr>
            <p:ph type="pic" sz="quarter" idx="11" hasCustomPrompt="1"/>
          </p:nvPr>
        </p:nvSpPr>
        <p:spPr>
          <a:xfrm>
            <a:off x="-24744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6" name="Picture Placeholder 5">
            <a:extLst>
              <a:ext uri="{FF2B5EF4-FFF2-40B4-BE49-F238E27FC236}">
                <a16:creationId xmlns:a16="http://schemas.microsoft.com/office/drawing/2014/main" id="{E91330D2-75F1-4855-868C-BFD0C307B826}"/>
              </a:ext>
            </a:extLst>
          </p:cNvPr>
          <p:cNvSpPr>
            <a:spLocks noGrp="1"/>
          </p:cNvSpPr>
          <p:nvPr>
            <p:ph type="pic" sz="quarter" idx="12" hasCustomPrompt="1"/>
          </p:nvPr>
        </p:nvSpPr>
        <p:spPr>
          <a:xfrm>
            <a:off x="24826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99065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Device Mockup - 5.2">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15E1BC57-A422-442E-9A45-C3B86505EA87}"/>
              </a:ext>
            </a:extLst>
          </p:cNvPr>
          <p:cNvSpPr>
            <a:spLocks noGrp="1"/>
          </p:cNvSpPr>
          <p:nvPr>
            <p:ph type="pic" sz="quarter" idx="10" hasCustomPrompt="1"/>
          </p:nvPr>
        </p:nvSpPr>
        <p:spPr>
          <a:xfrm>
            <a:off x="-49549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7" name="Picture Placeholder 5">
            <a:extLst>
              <a:ext uri="{FF2B5EF4-FFF2-40B4-BE49-F238E27FC236}">
                <a16:creationId xmlns:a16="http://schemas.microsoft.com/office/drawing/2014/main" id="{ABC43775-2615-4373-BF08-E72F4BC0BEB0}"/>
              </a:ext>
            </a:extLst>
          </p:cNvPr>
          <p:cNvSpPr>
            <a:spLocks noGrp="1"/>
          </p:cNvSpPr>
          <p:nvPr>
            <p:ph type="pic" sz="quarter" idx="11" hasCustomPrompt="1"/>
          </p:nvPr>
        </p:nvSpPr>
        <p:spPr>
          <a:xfrm>
            <a:off x="24826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67FDD856-D0CB-4A6C-9C74-7B87BF796E0C}"/>
              </a:ext>
            </a:extLst>
          </p:cNvPr>
          <p:cNvSpPr>
            <a:spLocks noGrp="1"/>
          </p:cNvSpPr>
          <p:nvPr>
            <p:ph type="pic" sz="quarter" idx="12" hasCustomPrompt="1"/>
          </p:nvPr>
        </p:nvSpPr>
        <p:spPr>
          <a:xfrm>
            <a:off x="1278871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327683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Device Mockup - 5.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90D42CE-21D7-46F7-A4E6-43081B64FDC4}"/>
              </a:ext>
            </a:extLst>
          </p:cNvPr>
          <p:cNvSpPr>
            <a:spLocks noGrp="1"/>
          </p:cNvSpPr>
          <p:nvPr>
            <p:ph type="pic" sz="quarter" idx="10" hasCustomPrompt="1"/>
          </p:nvPr>
        </p:nvSpPr>
        <p:spPr>
          <a:xfrm>
            <a:off x="24826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9" name="Picture Placeholder 5">
            <a:extLst>
              <a:ext uri="{FF2B5EF4-FFF2-40B4-BE49-F238E27FC236}">
                <a16:creationId xmlns:a16="http://schemas.microsoft.com/office/drawing/2014/main" id="{8CE3B082-8160-40B0-B3D4-F103A2E6EC92}"/>
              </a:ext>
            </a:extLst>
          </p:cNvPr>
          <p:cNvSpPr>
            <a:spLocks noGrp="1"/>
          </p:cNvSpPr>
          <p:nvPr>
            <p:ph type="pic" sz="quarter" idx="11" hasCustomPrompt="1"/>
          </p:nvPr>
        </p:nvSpPr>
        <p:spPr>
          <a:xfrm>
            <a:off x="12754686"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10" name="Picture Placeholder 5">
            <a:extLst>
              <a:ext uri="{FF2B5EF4-FFF2-40B4-BE49-F238E27FC236}">
                <a16:creationId xmlns:a16="http://schemas.microsoft.com/office/drawing/2014/main" id="{0955B990-90AC-4D32-9646-D9BAAD64C8A3}"/>
              </a:ext>
            </a:extLst>
          </p:cNvPr>
          <p:cNvSpPr>
            <a:spLocks noGrp="1"/>
          </p:cNvSpPr>
          <p:nvPr>
            <p:ph type="pic" sz="quarter" idx="12" hasCustomPrompt="1"/>
          </p:nvPr>
        </p:nvSpPr>
        <p:spPr>
          <a:xfrm>
            <a:off x="150175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931318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Device Mockup - Page Title 6">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15240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9283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6332736"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9" name="Picture Placeholder 5">
            <a:extLst>
              <a:ext uri="{FF2B5EF4-FFF2-40B4-BE49-F238E27FC236}">
                <a16:creationId xmlns:a16="http://schemas.microsoft.com/office/drawing/2014/main" id="{79A91F3C-9111-4296-A6C1-542F2B1DBF36}"/>
              </a:ext>
            </a:extLst>
          </p:cNvPr>
          <p:cNvSpPr>
            <a:spLocks noGrp="1"/>
          </p:cNvSpPr>
          <p:nvPr>
            <p:ph type="pic" sz="quarter" idx="13" hasCustomPrompt="1"/>
          </p:nvPr>
        </p:nvSpPr>
        <p:spPr>
          <a:xfrm>
            <a:off x="8737104"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06666116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Device Mockup - Page Title 7">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8CD1EA07-F28B-4EE2-975A-12EE7F6D65FA}"/>
              </a:ext>
            </a:extLst>
          </p:cNvPr>
          <p:cNvSpPr>
            <a:spLocks noGrp="1"/>
          </p:cNvSpPr>
          <p:nvPr>
            <p:ph type="pic" sz="quarter" idx="12" hasCustomPrompt="1"/>
          </p:nvPr>
        </p:nvSpPr>
        <p:spPr>
          <a:xfrm>
            <a:off x="7821419" y="1990628"/>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2" name="Picture Placeholder 4">
            <a:extLst>
              <a:ext uri="{FF2B5EF4-FFF2-40B4-BE49-F238E27FC236}">
                <a16:creationId xmlns:a16="http://schemas.microsoft.com/office/drawing/2014/main" id="{92D5C748-ED9B-4E7F-BF0A-6DE00637AEB9}"/>
              </a:ext>
            </a:extLst>
          </p:cNvPr>
          <p:cNvSpPr>
            <a:spLocks noGrp="1"/>
          </p:cNvSpPr>
          <p:nvPr>
            <p:ph type="pic" sz="quarter" idx="13" hasCustomPrompt="1"/>
          </p:nvPr>
        </p:nvSpPr>
        <p:spPr>
          <a:xfrm>
            <a:off x="5488619" y="3463828"/>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3" name="Picture Placeholder 4">
            <a:extLst>
              <a:ext uri="{FF2B5EF4-FFF2-40B4-BE49-F238E27FC236}">
                <a16:creationId xmlns:a16="http://schemas.microsoft.com/office/drawing/2014/main" id="{66F3F48E-458C-42E6-9F48-D59A965C7F44}"/>
              </a:ext>
            </a:extLst>
          </p:cNvPr>
          <p:cNvSpPr>
            <a:spLocks noGrp="1"/>
          </p:cNvSpPr>
          <p:nvPr>
            <p:ph type="pic" sz="quarter" idx="14" hasCustomPrompt="1"/>
          </p:nvPr>
        </p:nvSpPr>
        <p:spPr>
          <a:xfrm>
            <a:off x="3155819" y="4937028"/>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4" name="Picture Placeholder 4">
            <a:extLst>
              <a:ext uri="{FF2B5EF4-FFF2-40B4-BE49-F238E27FC236}">
                <a16:creationId xmlns:a16="http://schemas.microsoft.com/office/drawing/2014/main" id="{D3367E99-B49F-4A00-BF2F-3F240242FAB8}"/>
              </a:ext>
            </a:extLst>
          </p:cNvPr>
          <p:cNvSpPr>
            <a:spLocks noGrp="1"/>
          </p:cNvSpPr>
          <p:nvPr>
            <p:ph type="pic" sz="quarter" idx="15" hasCustomPrompt="1"/>
          </p:nvPr>
        </p:nvSpPr>
        <p:spPr>
          <a:xfrm>
            <a:off x="12367800" y="-890883"/>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5" name="Picture Placeholder 4">
            <a:extLst>
              <a:ext uri="{FF2B5EF4-FFF2-40B4-BE49-F238E27FC236}">
                <a16:creationId xmlns:a16="http://schemas.microsoft.com/office/drawing/2014/main" id="{E5D4C8A0-AEBE-45FA-A01B-97A334E8D45C}"/>
              </a:ext>
            </a:extLst>
          </p:cNvPr>
          <p:cNvSpPr>
            <a:spLocks noGrp="1"/>
          </p:cNvSpPr>
          <p:nvPr>
            <p:ph type="pic" sz="quarter" idx="16" hasCustomPrompt="1"/>
          </p:nvPr>
        </p:nvSpPr>
        <p:spPr>
          <a:xfrm>
            <a:off x="10035000" y="582317"/>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06617366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Device Mockup - Page Title 8">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07631D78-AAE0-4EB5-B1C8-F41FC0A50E9F}"/>
              </a:ext>
            </a:extLst>
          </p:cNvPr>
          <p:cNvSpPr>
            <a:spLocks noGrp="1"/>
          </p:cNvSpPr>
          <p:nvPr>
            <p:ph type="pic" sz="quarter" idx="16" hasCustomPrompt="1"/>
          </p:nvPr>
        </p:nvSpPr>
        <p:spPr>
          <a:xfrm>
            <a:off x="2477735" y="1487624"/>
            <a:ext cx="2276196" cy="5284594"/>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1" name="Picture Placeholder 4">
            <a:extLst>
              <a:ext uri="{FF2B5EF4-FFF2-40B4-BE49-F238E27FC236}">
                <a16:creationId xmlns:a16="http://schemas.microsoft.com/office/drawing/2014/main" id="{6BD782CA-19B8-4FA0-B94A-A3422513A284}"/>
              </a:ext>
            </a:extLst>
          </p:cNvPr>
          <p:cNvSpPr>
            <a:spLocks noGrp="1"/>
          </p:cNvSpPr>
          <p:nvPr>
            <p:ph type="pic" sz="quarter" idx="19" hasCustomPrompt="1"/>
          </p:nvPr>
        </p:nvSpPr>
        <p:spPr>
          <a:xfrm>
            <a:off x="2477735" y="815094"/>
            <a:ext cx="2276196" cy="5284594"/>
          </a:xfrm>
          <a:prstGeom prst="roundRect">
            <a:avLst>
              <a:gd name="adj" fmla="val 14489"/>
            </a:avLst>
          </a:prstGeom>
          <a:pattFill prst="wdDnDiag">
            <a:fgClr>
              <a:schemeClr val="tx1">
                <a:lumMod val="25000"/>
                <a:lumOff val="75000"/>
              </a:schemeClr>
            </a:fgClr>
            <a:bgClr>
              <a:schemeClr val="bg1"/>
            </a:bgClr>
          </a:pattFill>
          <a:effectLst>
            <a:outerShdw blurRad="368300" dist="101600" dir="8520000" sx="102000" sy="102000" algn="ctr" rotWithShape="0">
              <a:prstClr val="black">
                <a:alpha val="30000"/>
              </a:prstClr>
            </a:outerShdw>
          </a:effectLst>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2" name="Picture Placeholder 4">
            <a:extLst>
              <a:ext uri="{FF2B5EF4-FFF2-40B4-BE49-F238E27FC236}">
                <a16:creationId xmlns:a16="http://schemas.microsoft.com/office/drawing/2014/main" id="{9416638E-A45F-48FC-BB3B-3FF1FA548F58}"/>
              </a:ext>
            </a:extLst>
          </p:cNvPr>
          <p:cNvSpPr>
            <a:spLocks noGrp="1"/>
          </p:cNvSpPr>
          <p:nvPr>
            <p:ph type="pic" sz="quarter" idx="20" hasCustomPrompt="1"/>
          </p:nvPr>
        </p:nvSpPr>
        <p:spPr>
          <a:xfrm>
            <a:off x="2477735" y="142564"/>
            <a:ext cx="2276196" cy="5284594"/>
          </a:xfrm>
          <a:prstGeom prst="roundRect">
            <a:avLst>
              <a:gd name="adj" fmla="val 14489"/>
            </a:avLst>
          </a:prstGeom>
          <a:pattFill prst="wdDnDiag">
            <a:fgClr>
              <a:schemeClr val="tx1">
                <a:lumMod val="25000"/>
                <a:lumOff val="75000"/>
              </a:schemeClr>
            </a:fgClr>
            <a:bgClr>
              <a:schemeClr val="bg1"/>
            </a:bgClr>
          </a:pattFill>
          <a:effectLst>
            <a:outerShdw blurRad="368300" dist="101600" dir="8520000" sx="102000" sy="102000" algn="ctr" rotWithShape="0">
              <a:prstClr val="black">
                <a:alpha val="30000"/>
              </a:prstClr>
            </a:outerShdw>
          </a:effectLst>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Tree>
    <p:extLst>
      <p:ext uri="{BB962C8B-B14F-4D97-AF65-F5344CB8AC3E}">
        <p14:creationId xmlns:p14="http://schemas.microsoft.com/office/powerpoint/2010/main" val="325891145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Device Mockup - Page Title 9">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4C2440-9867-45A5-A7B9-82F1D3CF53BB}"/>
              </a:ext>
            </a:extLst>
          </p:cNvPr>
          <p:cNvSpPr>
            <a:spLocks noGrp="1"/>
          </p:cNvSpPr>
          <p:nvPr>
            <p:ph type="pic" sz="quarter" idx="10" hasCustomPrompt="1"/>
          </p:nvPr>
        </p:nvSpPr>
        <p:spPr>
          <a:xfrm>
            <a:off x="791899" y="2036890"/>
            <a:ext cx="4243087" cy="5718148"/>
          </a:xfrm>
          <a:prstGeom prst="rect">
            <a:avLst/>
          </a:prstGeom>
          <a:pattFill prst="wdDnDiag">
            <a:fgClr>
              <a:schemeClr val="tx1">
                <a:lumMod val="25000"/>
                <a:lumOff val="75000"/>
              </a:schemeClr>
            </a:fgClr>
            <a:bgClr>
              <a:schemeClr val="bg1"/>
            </a:bgClr>
          </a:pattFill>
        </p:spPr>
        <p:txBody>
          <a:bodyPr anchor="ctr"/>
          <a:lstStyle>
            <a:lvl1pPr marL="0" indent="0" algn="ctr">
              <a:buNone/>
              <a:defRPr sz="28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00174875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Device Mockup - Page Title 9.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4">
            <a:extLst>
              <a:ext uri="{FF2B5EF4-FFF2-40B4-BE49-F238E27FC236}">
                <a16:creationId xmlns:a16="http://schemas.microsoft.com/office/drawing/2014/main" id="{958B12F0-DFC4-448A-9151-2B66E71E1926}"/>
              </a:ext>
            </a:extLst>
          </p:cNvPr>
          <p:cNvSpPr>
            <a:spLocks noGrp="1"/>
          </p:cNvSpPr>
          <p:nvPr>
            <p:ph type="pic" sz="quarter" idx="10" hasCustomPrompt="1"/>
          </p:nvPr>
        </p:nvSpPr>
        <p:spPr>
          <a:xfrm rot="1800000">
            <a:off x="7131560" y="545639"/>
            <a:ext cx="5189913" cy="6668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8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58423748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Device Mockup - Page Title 9.2">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958B12F0-DFC4-448A-9151-2B66E71E1926}"/>
              </a:ext>
            </a:extLst>
          </p:cNvPr>
          <p:cNvSpPr>
            <a:spLocks noGrp="1"/>
          </p:cNvSpPr>
          <p:nvPr>
            <p:ph type="pic" sz="quarter" idx="10" hasCustomPrompt="1"/>
          </p:nvPr>
        </p:nvSpPr>
        <p:spPr>
          <a:xfrm>
            <a:off x="4032431" y="2306320"/>
            <a:ext cx="4126050" cy="3057538"/>
          </a:xfrm>
          <a:prstGeom prst="rect">
            <a:avLst/>
          </a:prstGeom>
          <a:pattFill prst="wdDnDiag">
            <a:fgClr>
              <a:schemeClr val="tx1">
                <a:lumMod val="25000"/>
                <a:lumOff val="75000"/>
              </a:schemeClr>
            </a:fgClr>
            <a:bgClr>
              <a:schemeClr val="bg1"/>
            </a:bgClr>
          </a:pattFill>
        </p:spPr>
        <p:txBody>
          <a:bodyPr anchor="ctr"/>
          <a:lstStyle>
            <a:lvl1pPr marL="0" indent="0" algn="ctr">
              <a:buNone/>
              <a:defRPr sz="28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437737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Subtit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2002970"/>
            <a:ext cx="11125200" cy="2895601"/>
          </a:xfrm>
          <a:prstGeom prst="rect">
            <a:avLst/>
          </a:prstGeom>
          <a:pattFill prst="wdDnDiag">
            <a:fgClr>
              <a:schemeClr val="tx1">
                <a:lumMod val="25000"/>
                <a:lumOff val="75000"/>
              </a:schemeClr>
            </a:fgClr>
            <a:bgClr>
              <a:schemeClr val="bg1"/>
            </a:bgClr>
          </a:pattFill>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358276989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Device Mockup - Page Title 10">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6424573" y="1937794"/>
            <a:ext cx="4928400" cy="27828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20468986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evice Mockup - 10.1">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70F20B31-E928-4527-A463-5E89188AFBED}"/>
              </a:ext>
            </a:extLst>
          </p:cNvPr>
          <p:cNvSpPr>
            <a:spLocks noGrp="1"/>
          </p:cNvSpPr>
          <p:nvPr>
            <p:ph type="pic" sz="quarter" idx="11" hasCustomPrompt="1"/>
          </p:nvPr>
        </p:nvSpPr>
        <p:spPr>
          <a:xfrm>
            <a:off x="2137635" y="3180136"/>
            <a:ext cx="7954368" cy="44914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26184994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evice Mockup - Page Title 1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361440" y="2264311"/>
            <a:ext cx="4653279" cy="306004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2325866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Device Mockup - Page Title 12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524000"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8771980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Device Mockup - Page Title 1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312350"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0" name="Picture Placeholder 4">
            <a:extLst>
              <a:ext uri="{FF2B5EF4-FFF2-40B4-BE49-F238E27FC236}">
                <a16:creationId xmlns:a16="http://schemas.microsoft.com/office/drawing/2014/main" id="{CBD1EE7E-E7B4-4CEE-9767-31BC297DDAEE}"/>
              </a:ext>
            </a:extLst>
          </p:cNvPr>
          <p:cNvSpPr>
            <a:spLocks noGrp="1"/>
          </p:cNvSpPr>
          <p:nvPr>
            <p:ph type="pic" sz="quarter" idx="11" hasCustomPrompt="1"/>
          </p:nvPr>
        </p:nvSpPr>
        <p:spPr>
          <a:xfrm>
            <a:off x="3885533"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1" name="Picture Placeholder 4">
            <a:extLst>
              <a:ext uri="{FF2B5EF4-FFF2-40B4-BE49-F238E27FC236}">
                <a16:creationId xmlns:a16="http://schemas.microsoft.com/office/drawing/2014/main" id="{F16F9E1D-04FC-4B5F-9BF8-E774DF885BD5}"/>
              </a:ext>
            </a:extLst>
          </p:cNvPr>
          <p:cNvSpPr>
            <a:spLocks noGrp="1"/>
          </p:cNvSpPr>
          <p:nvPr>
            <p:ph type="pic" sz="quarter" idx="12" hasCustomPrompt="1"/>
          </p:nvPr>
        </p:nvSpPr>
        <p:spPr>
          <a:xfrm>
            <a:off x="6458716"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2" name="Picture Placeholder 4">
            <a:extLst>
              <a:ext uri="{FF2B5EF4-FFF2-40B4-BE49-F238E27FC236}">
                <a16:creationId xmlns:a16="http://schemas.microsoft.com/office/drawing/2014/main" id="{E3BB0BE5-7BD6-4163-BB00-6E829D56C2CE}"/>
              </a:ext>
            </a:extLst>
          </p:cNvPr>
          <p:cNvSpPr>
            <a:spLocks noGrp="1"/>
          </p:cNvSpPr>
          <p:nvPr>
            <p:ph type="pic" sz="quarter" idx="13" hasCustomPrompt="1"/>
          </p:nvPr>
        </p:nvSpPr>
        <p:spPr>
          <a:xfrm>
            <a:off x="9031899"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53428301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Device Mockup - Page Title 15">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2933033" y="1952625"/>
            <a:ext cx="6334792" cy="295275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85515831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Device Mockup - Page Title 16">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2031333" y="1831452"/>
            <a:ext cx="2557716" cy="5521848"/>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3" name="Picture Placeholder 4">
            <a:extLst>
              <a:ext uri="{FF2B5EF4-FFF2-40B4-BE49-F238E27FC236}">
                <a16:creationId xmlns:a16="http://schemas.microsoft.com/office/drawing/2014/main" id="{871859FF-4745-4B4E-B23E-22791E900464}"/>
              </a:ext>
            </a:extLst>
          </p:cNvPr>
          <p:cNvSpPr>
            <a:spLocks noGrp="1"/>
          </p:cNvSpPr>
          <p:nvPr>
            <p:ph type="pic" sz="quarter" idx="11" hasCustomPrompt="1"/>
          </p:nvPr>
        </p:nvSpPr>
        <p:spPr>
          <a:xfrm>
            <a:off x="7644054" y="1831452"/>
            <a:ext cx="2557716" cy="5521848"/>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98810199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Device Mockup - Page Title 17">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015332" y="1886993"/>
            <a:ext cx="3937667" cy="8501021"/>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0284664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Device Mockup - Page Title 18">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3428332" y="919504"/>
            <a:ext cx="5347368" cy="33984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159630509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Device Mockup - Page Title 19">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842168" y="1591190"/>
            <a:ext cx="6363368" cy="404421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207414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Right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6096000" y="0"/>
            <a:ext cx="60960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33360568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Device Mockup - Page Title 20">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3568032" y="2276990"/>
            <a:ext cx="5029868" cy="319671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6" name="Title 1">
            <a:extLst>
              <a:ext uri="{FF2B5EF4-FFF2-40B4-BE49-F238E27FC236}">
                <a16:creationId xmlns:a16="http://schemas.microsoft.com/office/drawing/2014/main" id="{82E17C15-FFFF-44DC-A4EF-80C163813D27}"/>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7" name="Subtitle 2">
            <a:extLst>
              <a:ext uri="{FF2B5EF4-FFF2-40B4-BE49-F238E27FC236}">
                <a16:creationId xmlns:a16="http://schemas.microsoft.com/office/drawing/2014/main" id="{4665E4DE-2F35-4EAF-9BCE-E8152CFBF5AF}"/>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12310479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Device Mockup - Page Title 2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320134" y="2035019"/>
            <a:ext cx="3899566" cy="2478352"/>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6" name="Title 1">
            <a:extLst>
              <a:ext uri="{FF2B5EF4-FFF2-40B4-BE49-F238E27FC236}">
                <a16:creationId xmlns:a16="http://schemas.microsoft.com/office/drawing/2014/main" id="{82E17C15-FFFF-44DC-A4EF-80C163813D27}"/>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7" name="Subtitle 2">
            <a:extLst>
              <a:ext uri="{FF2B5EF4-FFF2-40B4-BE49-F238E27FC236}">
                <a16:creationId xmlns:a16="http://schemas.microsoft.com/office/drawing/2014/main" id="{4665E4DE-2F35-4EAF-9BCE-E8152CFBF5AF}"/>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0" name="Picture Placeholder 4">
            <a:extLst>
              <a:ext uri="{FF2B5EF4-FFF2-40B4-BE49-F238E27FC236}">
                <a16:creationId xmlns:a16="http://schemas.microsoft.com/office/drawing/2014/main" id="{F5C40E58-FFE4-4E62-90CB-83D9EA220E1F}"/>
              </a:ext>
            </a:extLst>
          </p:cNvPr>
          <p:cNvSpPr>
            <a:spLocks noGrp="1"/>
          </p:cNvSpPr>
          <p:nvPr>
            <p:ph type="pic" sz="quarter" idx="11" hasCustomPrompt="1"/>
          </p:nvPr>
        </p:nvSpPr>
        <p:spPr>
          <a:xfrm>
            <a:off x="6972300" y="2035019"/>
            <a:ext cx="3899566" cy="2478352"/>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196436630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Device Mockup - Page Title 22">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F5C40E58-FFE4-4E62-90CB-83D9EA220E1F}"/>
              </a:ext>
            </a:extLst>
          </p:cNvPr>
          <p:cNvSpPr>
            <a:spLocks noGrp="1"/>
          </p:cNvSpPr>
          <p:nvPr>
            <p:ph type="pic" sz="quarter" idx="11" hasCustomPrompt="1"/>
          </p:nvPr>
        </p:nvSpPr>
        <p:spPr>
          <a:xfrm>
            <a:off x="5867399" y="2073118"/>
            <a:ext cx="5410597" cy="3438681"/>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6" name="Title 1">
            <a:extLst>
              <a:ext uri="{FF2B5EF4-FFF2-40B4-BE49-F238E27FC236}">
                <a16:creationId xmlns:a16="http://schemas.microsoft.com/office/drawing/2014/main" id="{82E17C15-FFFF-44DC-A4EF-80C163813D27}"/>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7" name="Subtitle 2">
            <a:extLst>
              <a:ext uri="{FF2B5EF4-FFF2-40B4-BE49-F238E27FC236}">
                <a16:creationId xmlns:a16="http://schemas.microsoft.com/office/drawing/2014/main" id="{4665E4DE-2F35-4EAF-9BCE-E8152CFBF5AF}"/>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99294665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Watch Mockup">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5" name="Picture Placeholder 24">
            <a:extLst>
              <a:ext uri="{FF2B5EF4-FFF2-40B4-BE49-F238E27FC236}">
                <a16:creationId xmlns:a16="http://schemas.microsoft.com/office/drawing/2014/main" id="{BDAC8895-349F-4412-ADA2-C933204DF6BC}"/>
              </a:ext>
            </a:extLst>
          </p:cNvPr>
          <p:cNvSpPr>
            <a:spLocks noGrp="1"/>
          </p:cNvSpPr>
          <p:nvPr>
            <p:ph type="pic" sz="quarter" idx="10" hasCustomPrompt="1"/>
          </p:nvPr>
        </p:nvSpPr>
        <p:spPr>
          <a:xfrm>
            <a:off x="1029677"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
        <p:nvSpPr>
          <p:cNvPr id="26" name="Picture Placeholder 25">
            <a:extLst>
              <a:ext uri="{FF2B5EF4-FFF2-40B4-BE49-F238E27FC236}">
                <a16:creationId xmlns:a16="http://schemas.microsoft.com/office/drawing/2014/main" id="{E1A3559F-4A5C-4B81-9640-31BF6C96A65A}"/>
              </a:ext>
            </a:extLst>
          </p:cNvPr>
          <p:cNvSpPr>
            <a:spLocks noGrp="1"/>
          </p:cNvSpPr>
          <p:nvPr>
            <p:ph type="pic" sz="quarter" idx="11" hasCustomPrompt="1"/>
          </p:nvPr>
        </p:nvSpPr>
        <p:spPr>
          <a:xfrm>
            <a:off x="3827671"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
        <p:nvSpPr>
          <p:cNvPr id="27" name="Picture Placeholder 26">
            <a:extLst>
              <a:ext uri="{FF2B5EF4-FFF2-40B4-BE49-F238E27FC236}">
                <a16:creationId xmlns:a16="http://schemas.microsoft.com/office/drawing/2014/main" id="{2D174C91-5F33-4165-ABC0-CAD0B821C4B2}"/>
              </a:ext>
            </a:extLst>
          </p:cNvPr>
          <p:cNvSpPr>
            <a:spLocks noGrp="1"/>
          </p:cNvSpPr>
          <p:nvPr>
            <p:ph type="pic" sz="quarter" idx="12" hasCustomPrompt="1"/>
          </p:nvPr>
        </p:nvSpPr>
        <p:spPr>
          <a:xfrm>
            <a:off x="6642598"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
        <p:nvSpPr>
          <p:cNvPr id="28" name="Picture Placeholder 27">
            <a:extLst>
              <a:ext uri="{FF2B5EF4-FFF2-40B4-BE49-F238E27FC236}">
                <a16:creationId xmlns:a16="http://schemas.microsoft.com/office/drawing/2014/main" id="{A98CE558-3705-4DBE-9F12-DD9DA37DEC72}"/>
              </a:ext>
            </a:extLst>
          </p:cNvPr>
          <p:cNvSpPr>
            <a:spLocks noGrp="1"/>
          </p:cNvSpPr>
          <p:nvPr>
            <p:ph type="pic" sz="quarter" idx="13" hasCustomPrompt="1"/>
          </p:nvPr>
        </p:nvSpPr>
        <p:spPr>
          <a:xfrm>
            <a:off x="9457525"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39880291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Device Mockup - Page Title 1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180618" y="1741506"/>
            <a:ext cx="6887998" cy="38769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77320908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Device Mockup with Backgrou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12192000" cy="486228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7" name="Picture Placeholder 4">
            <a:extLst>
              <a:ext uri="{FF2B5EF4-FFF2-40B4-BE49-F238E27FC236}">
                <a16:creationId xmlns:a16="http://schemas.microsoft.com/office/drawing/2014/main" id="{C0AA56A4-EDF3-45D7-9140-3F3A0D39A89E}"/>
              </a:ext>
            </a:extLst>
          </p:cNvPr>
          <p:cNvSpPr>
            <a:spLocks noGrp="1"/>
          </p:cNvSpPr>
          <p:nvPr>
            <p:ph type="pic" sz="quarter" idx="11" hasCustomPrompt="1"/>
          </p:nvPr>
        </p:nvSpPr>
        <p:spPr>
          <a:xfrm>
            <a:off x="2085976" y="1228725"/>
            <a:ext cx="2286000" cy="4848225"/>
          </a:xfrm>
          <a:prstGeom prst="roundRect">
            <a:avLst>
              <a:gd name="adj" fmla="val 7500"/>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1063134041"/>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Device Mockup with Backgroud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12192000" cy="486228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4" name="Picture Placeholder 4">
            <a:extLst>
              <a:ext uri="{FF2B5EF4-FFF2-40B4-BE49-F238E27FC236}">
                <a16:creationId xmlns:a16="http://schemas.microsoft.com/office/drawing/2014/main" id="{04DF346F-6402-4A4D-9E35-443858EE99A3}"/>
              </a:ext>
            </a:extLst>
          </p:cNvPr>
          <p:cNvSpPr>
            <a:spLocks noGrp="1"/>
          </p:cNvSpPr>
          <p:nvPr>
            <p:ph type="pic" sz="quarter" idx="11" hasCustomPrompt="1"/>
          </p:nvPr>
        </p:nvSpPr>
        <p:spPr>
          <a:xfrm>
            <a:off x="-1143000" y="1384300"/>
            <a:ext cx="6400800" cy="40513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958212797"/>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Device Mockup with Backgroud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90043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7" name="Picture Placeholder 4">
            <a:extLst>
              <a:ext uri="{FF2B5EF4-FFF2-40B4-BE49-F238E27FC236}">
                <a16:creationId xmlns:a16="http://schemas.microsoft.com/office/drawing/2014/main" id="{C0AA56A4-EDF3-45D7-9140-3F3A0D39A89E}"/>
              </a:ext>
            </a:extLst>
          </p:cNvPr>
          <p:cNvSpPr>
            <a:spLocks noGrp="1"/>
          </p:cNvSpPr>
          <p:nvPr>
            <p:ph type="pic" sz="quarter" idx="11" hasCustomPrompt="1"/>
          </p:nvPr>
        </p:nvSpPr>
        <p:spPr>
          <a:xfrm>
            <a:off x="7861300" y="1004887"/>
            <a:ext cx="2286000" cy="4848225"/>
          </a:xfrm>
          <a:prstGeom prst="roundRect">
            <a:avLst>
              <a:gd name="adj" fmla="val 7500"/>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2982277027"/>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Device Mockup with Backgroud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90043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4" name="Picture Placeholder 4">
            <a:extLst>
              <a:ext uri="{FF2B5EF4-FFF2-40B4-BE49-F238E27FC236}">
                <a16:creationId xmlns:a16="http://schemas.microsoft.com/office/drawing/2014/main" id="{0A9F23D8-7EBB-4DD0-915F-71A388D65FCB}"/>
              </a:ext>
            </a:extLst>
          </p:cNvPr>
          <p:cNvSpPr>
            <a:spLocks noGrp="1"/>
          </p:cNvSpPr>
          <p:nvPr>
            <p:ph type="pic" sz="quarter" idx="11" hasCustomPrompt="1"/>
          </p:nvPr>
        </p:nvSpPr>
        <p:spPr>
          <a:xfrm>
            <a:off x="6683102" y="1779580"/>
            <a:ext cx="4626637" cy="2928368"/>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4033707915"/>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Device Mockup - Pag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555468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with Left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6096000" cy="6858000"/>
          </a:xfrm>
          <a:prstGeom prst="rect">
            <a:avLst/>
          </a:prstGeom>
          <a:pattFill prst="wdDnDiag">
            <a:fgClr>
              <a:schemeClr val="bg1">
                <a:lumMod val="8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46914848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Gantt Chart - Imag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AE9CAA70-475F-4852-9832-842B7F6A1A18}"/>
              </a:ext>
            </a:extLst>
          </p:cNvPr>
          <p:cNvSpPr>
            <a:spLocks noGrp="1"/>
          </p:cNvSpPr>
          <p:nvPr>
            <p:ph type="pic" sz="quarter" idx="10" hasCustomPrompt="1"/>
          </p:nvPr>
        </p:nvSpPr>
        <p:spPr>
          <a:xfrm>
            <a:off x="364984" y="2564785"/>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18" name="Picture Placeholder 16">
            <a:extLst>
              <a:ext uri="{FF2B5EF4-FFF2-40B4-BE49-F238E27FC236}">
                <a16:creationId xmlns:a16="http://schemas.microsoft.com/office/drawing/2014/main" id="{5CFD7B86-D2C3-4737-8CDD-1C0EB569FCD7}"/>
              </a:ext>
            </a:extLst>
          </p:cNvPr>
          <p:cNvSpPr>
            <a:spLocks noGrp="1"/>
          </p:cNvSpPr>
          <p:nvPr>
            <p:ph type="pic" sz="quarter" idx="11" hasCustomPrompt="1"/>
          </p:nvPr>
        </p:nvSpPr>
        <p:spPr>
          <a:xfrm>
            <a:off x="364984" y="3182879"/>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19" name="Picture Placeholder 16">
            <a:extLst>
              <a:ext uri="{FF2B5EF4-FFF2-40B4-BE49-F238E27FC236}">
                <a16:creationId xmlns:a16="http://schemas.microsoft.com/office/drawing/2014/main" id="{042AF60C-CF1E-40A9-8D3D-BCBF81728CE6}"/>
              </a:ext>
            </a:extLst>
          </p:cNvPr>
          <p:cNvSpPr>
            <a:spLocks noGrp="1"/>
          </p:cNvSpPr>
          <p:nvPr>
            <p:ph type="pic" sz="quarter" idx="12" hasCustomPrompt="1"/>
          </p:nvPr>
        </p:nvSpPr>
        <p:spPr>
          <a:xfrm>
            <a:off x="363707" y="3819583"/>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20" name="Picture Placeholder 16">
            <a:extLst>
              <a:ext uri="{FF2B5EF4-FFF2-40B4-BE49-F238E27FC236}">
                <a16:creationId xmlns:a16="http://schemas.microsoft.com/office/drawing/2014/main" id="{5FB262FE-4934-444B-B452-00C7428688F5}"/>
              </a:ext>
            </a:extLst>
          </p:cNvPr>
          <p:cNvSpPr>
            <a:spLocks noGrp="1"/>
          </p:cNvSpPr>
          <p:nvPr>
            <p:ph type="pic" sz="quarter" idx="13" hasCustomPrompt="1"/>
          </p:nvPr>
        </p:nvSpPr>
        <p:spPr>
          <a:xfrm>
            <a:off x="363707" y="4437677"/>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21" name="Picture Placeholder 16">
            <a:extLst>
              <a:ext uri="{FF2B5EF4-FFF2-40B4-BE49-F238E27FC236}">
                <a16:creationId xmlns:a16="http://schemas.microsoft.com/office/drawing/2014/main" id="{834D1F36-D1A2-447C-A696-225A8C9F5A7A}"/>
              </a:ext>
            </a:extLst>
          </p:cNvPr>
          <p:cNvSpPr>
            <a:spLocks noGrp="1"/>
          </p:cNvSpPr>
          <p:nvPr>
            <p:ph type="pic" sz="quarter" idx="14" hasCustomPrompt="1"/>
          </p:nvPr>
        </p:nvSpPr>
        <p:spPr>
          <a:xfrm>
            <a:off x="362430" y="5074381"/>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22" name="Picture Placeholder 16">
            <a:extLst>
              <a:ext uri="{FF2B5EF4-FFF2-40B4-BE49-F238E27FC236}">
                <a16:creationId xmlns:a16="http://schemas.microsoft.com/office/drawing/2014/main" id="{F5BD4EF0-8E44-4D39-8700-E34507910126}"/>
              </a:ext>
            </a:extLst>
          </p:cNvPr>
          <p:cNvSpPr>
            <a:spLocks noGrp="1"/>
          </p:cNvSpPr>
          <p:nvPr>
            <p:ph type="pic" sz="quarter" idx="15" hasCustomPrompt="1"/>
          </p:nvPr>
        </p:nvSpPr>
        <p:spPr>
          <a:xfrm>
            <a:off x="362430" y="5692475"/>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19701661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Gantt Chart - Image 2">
    <p:spTree>
      <p:nvGrpSpPr>
        <p:cNvPr id="1" name=""/>
        <p:cNvGrpSpPr/>
        <p:nvPr/>
      </p:nvGrpSpPr>
      <p:grpSpPr>
        <a:xfrm>
          <a:off x="0" y="0"/>
          <a:ext cx="0" cy="0"/>
          <a:chOff x="0" y="0"/>
          <a:chExt cx="0" cy="0"/>
        </a:xfrm>
      </p:grpSpPr>
      <p:sp>
        <p:nvSpPr>
          <p:cNvPr id="27" name="Picture Placeholder 16">
            <a:extLst>
              <a:ext uri="{FF2B5EF4-FFF2-40B4-BE49-F238E27FC236}">
                <a16:creationId xmlns:a16="http://schemas.microsoft.com/office/drawing/2014/main" id="{80655835-718E-45C2-8118-17DAB95011E0}"/>
              </a:ext>
            </a:extLst>
          </p:cNvPr>
          <p:cNvSpPr>
            <a:spLocks noGrp="1"/>
          </p:cNvSpPr>
          <p:nvPr>
            <p:ph type="pic" sz="quarter" idx="10" hasCustomPrompt="1"/>
          </p:nvPr>
        </p:nvSpPr>
        <p:spPr>
          <a:xfrm>
            <a:off x="1037080" y="2659037"/>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28" name="Picture Placeholder 16">
            <a:extLst>
              <a:ext uri="{FF2B5EF4-FFF2-40B4-BE49-F238E27FC236}">
                <a16:creationId xmlns:a16="http://schemas.microsoft.com/office/drawing/2014/main" id="{219F13BC-EE52-4722-B4E1-E89554DB1043}"/>
              </a:ext>
            </a:extLst>
          </p:cNvPr>
          <p:cNvSpPr>
            <a:spLocks noGrp="1"/>
          </p:cNvSpPr>
          <p:nvPr>
            <p:ph type="pic" sz="quarter" idx="16" hasCustomPrompt="1"/>
          </p:nvPr>
        </p:nvSpPr>
        <p:spPr>
          <a:xfrm>
            <a:off x="1028788" y="3294527"/>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29" name="Picture Placeholder 16">
            <a:extLst>
              <a:ext uri="{FF2B5EF4-FFF2-40B4-BE49-F238E27FC236}">
                <a16:creationId xmlns:a16="http://schemas.microsoft.com/office/drawing/2014/main" id="{07D1E21B-3D6E-4689-B332-96A15BF63FFD}"/>
              </a:ext>
            </a:extLst>
          </p:cNvPr>
          <p:cNvSpPr>
            <a:spLocks noGrp="1"/>
          </p:cNvSpPr>
          <p:nvPr>
            <p:ph type="pic" sz="quarter" idx="17" hasCustomPrompt="1"/>
          </p:nvPr>
        </p:nvSpPr>
        <p:spPr>
          <a:xfrm>
            <a:off x="2557014" y="3980798"/>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0" name="Picture Placeholder 16">
            <a:extLst>
              <a:ext uri="{FF2B5EF4-FFF2-40B4-BE49-F238E27FC236}">
                <a16:creationId xmlns:a16="http://schemas.microsoft.com/office/drawing/2014/main" id="{9E0A6D63-1689-45D1-B9D4-902BE8A3CF05}"/>
              </a:ext>
            </a:extLst>
          </p:cNvPr>
          <p:cNvSpPr>
            <a:spLocks noGrp="1"/>
          </p:cNvSpPr>
          <p:nvPr>
            <p:ph type="pic" sz="quarter" idx="18" hasCustomPrompt="1"/>
          </p:nvPr>
        </p:nvSpPr>
        <p:spPr>
          <a:xfrm>
            <a:off x="4022427" y="4616617"/>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1" name="Picture Placeholder 16">
            <a:extLst>
              <a:ext uri="{FF2B5EF4-FFF2-40B4-BE49-F238E27FC236}">
                <a16:creationId xmlns:a16="http://schemas.microsoft.com/office/drawing/2014/main" id="{4A32DFA3-9DE7-4302-8E4C-7D3FD1850188}"/>
              </a:ext>
            </a:extLst>
          </p:cNvPr>
          <p:cNvSpPr>
            <a:spLocks noGrp="1"/>
          </p:cNvSpPr>
          <p:nvPr>
            <p:ph type="pic" sz="quarter" idx="19" hasCustomPrompt="1"/>
          </p:nvPr>
        </p:nvSpPr>
        <p:spPr>
          <a:xfrm>
            <a:off x="2557014" y="5265712"/>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2" name="Picture Placeholder 16">
            <a:extLst>
              <a:ext uri="{FF2B5EF4-FFF2-40B4-BE49-F238E27FC236}">
                <a16:creationId xmlns:a16="http://schemas.microsoft.com/office/drawing/2014/main" id="{B11257A7-82E3-431F-BFD0-AB7EE11FA626}"/>
              </a:ext>
            </a:extLst>
          </p:cNvPr>
          <p:cNvSpPr>
            <a:spLocks noGrp="1"/>
          </p:cNvSpPr>
          <p:nvPr>
            <p:ph type="pic" sz="quarter" idx="20" hasCustomPrompt="1"/>
          </p:nvPr>
        </p:nvSpPr>
        <p:spPr>
          <a:xfrm>
            <a:off x="4052446" y="5901841"/>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3" name="Picture Placeholder 16">
            <a:extLst>
              <a:ext uri="{FF2B5EF4-FFF2-40B4-BE49-F238E27FC236}">
                <a16:creationId xmlns:a16="http://schemas.microsoft.com/office/drawing/2014/main" id="{01113949-4675-469F-BAF8-BEF3EA355F93}"/>
              </a:ext>
            </a:extLst>
          </p:cNvPr>
          <p:cNvSpPr>
            <a:spLocks noGrp="1"/>
          </p:cNvSpPr>
          <p:nvPr>
            <p:ph type="pic" sz="quarter" idx="21" hasCustomPrompt="1"/>
          </p:nvPr>
        </p:nvSpPr>
        <p:spPr>
          <a:xfrm>
            <a:off x="7139776" y="2633578"/>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4" name="Picture Placeholder 16">
            <a:extLst>
              <a:ext uri="{FF2B5EF4-FFF2-40B4-BE49-F238E27FC236}">
                <a16:creationId xmlns:a16="http://schemas.microsoft.com/office/drawing/2014/main" id="{BDC82B4A-B69B-4D78-BF33-5F81B2707952}"/>
              </a:ext>
            </a:extLst>
          </p:cNvPr>
          <p:cNvSpPr>
            <a:spLocks noGrp="1"/>
          </p:cNvSpPr>
          <p:nvPr>
            <p:ph type="pic" sz="quarter" idx="22" hasCustomPrompt="1"/>
          </p:nvPr>
        </p:nvSpPr>
        <p:spPr>
          <a:xfrm>
            <a:off x="7732746" y="5923826"/>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506227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losing - Image right Small">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285F1E1-418A-4F38-BDF5-3FFD16E0C3DD}"/>
              </a:ext>
            </a:extLst>
          </p:cNvPr>
          <p:cNvSpPr>
            <a:spLocks noGrp="1"/>
          </p:cNvSpPr>
          <p:nvPr>
            <p:ph type="pic" sz="quarter" idx="10" hasCustomPrompt="1"/>
          </p:nvPr>
        </p:nvSpPr>
        <p:spPr>
          <a:xfrm>
            <a:off x="8124000" y="0"/>
            <a:ext cx="4068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54713226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losing - Image right Big">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EA001B6B-61E7-449B-995B-5BB71D1D3412}"/>
              </a:ext>
            </a:extLst>
          </p:cNvPr>
          <p:cNvSpPr>
            <a:spLocks noGrp="1"/>
          </p:cNvSpPr>
          <p:nvPr>
            <p:ph type="pic" sz="quarter" idx="11" hasCustomPrompt="1"/>
          </p:nvPr>
        </p:nvSpPr>
        <p:spPr>
          <a:xfrm>
            <a:off x="4068000" y="0"/>
            <a:ext cx="8124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63489561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losing - Landscape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0" y="0"/>
            <a:ext cx="12192000" cy="4572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18507804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losing - Landscape Image 2">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332508" y="290945"/>
            <a:ext cx="11521441" cy="4297679"/>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98148179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losing - Landscape Image 3">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332508" y="290945"/>
            <a:ext cx="11521441" cy="5303520"/>
          </a:xfrm>
          <a:prstGeom prst="roundRect">
            <a:avLst>
              <a:gd name="adj" fmla="val 2741"/>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31741700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losing - Landscape Image 4">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0" y="0"/>
            <a:ext cx="8978899" cy="6858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79815242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losing - Image right Small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285F1E1-418A-4F38-BDF5-3FFD16E0C3DD}"/>
              </a:ext>
            </a:extLst>
          </p:cNvPr>
          <p:cNvSpPr>
            <a:spLocks noGrp="1"/>
          </p:cNvSpPr>
          <p:nvPr>
            <p:ph type="pic" sz="quarter" idx="10" hasCustomPrompt="1"/>
          </p:nvPr>
        </p:nvSpPr>
        <p:spPr>
          <a:xfrm>
            <a:off x="7057200" y="609600"/>
            <a:ext cx="4664900" cy="56515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28017120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ervice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117085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Center Over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12192000" cy="6858000"/>
          </a:xfrm>
          <a:prstGeom prst="rect">
            <a:avLst/>
          </a:prstGeom>
          <a:pattFill prst="wdDnDiag">
            <a:fgClr>
              <a:schemeClr val="bg1">
                <a:lumMod val="85000"/>
              </a:schemeClr>
            </a:fgClr>
            <a:bgClr>
              <a:schemeClr val="bg1"/>
            </a:bgClr>
          </a:pattFill>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15522286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Service Image 2">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929951" y="1017725"/>
            <a:ext cx="10332098" cy="2339835"/>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66827840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ervice Image 3">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A2752BB-F2D1-4BD6-8EB2-988CC0EA64F3}"/>
              </a:ext>
            </a:extLst>
          </p:cNvPr>
          <p:cNvSpPr>
            <a:spLocks noGrp="1"/>
          </p:cNvSpPr>
          <p:nvPr>
            <p:ph type="pic" sz="quarter" idx="10" hasCustomPrompt="1"/>
          </p:nvPr>
        </p:nvSpPr>
        <p:spPr>
          <a:xfrm>
            <a:off x="4495800" y="1828800"/>
            <a:ext cx="3200400" cy="3200400"/>
          </a:xfrm>
          <a:prstGeom prst="ellipse">
            <a:avLst/>
          </a:prstGeom>
          <a:pattFill prst="wdDnDiag">
            <a:fgClr>
              <a:schemeClr val="tx1">
                <a:lumMod val="25000"/>
                <a:lumOff val="75000"/>
              </a:schemeClr>
            </a:fgClr>
            <a:bgClr>
              <a:schemeClr val="bg1"/>
            </a:bgClr>
          </a:pattFill>
          <a:ln w="63500">
            <a:gradFill flip="none" rotWithShape="1">
              <a:gsLst>
                <a:gs pos="0">
                  <a:schemeClr val="accent1"/>
                </a:gs>
                <a:gs pos="100000">
                  <a:schemeClr val="accent6"/>
                </a:gs>
              </a:gsLst>
              <a:lin ang="0" scaled="1"/>
              <a:tileRect/>
            </a:gradFill>
          </a:ln>
        </p:spPr>
        <p:txBody>
          <a:bodyPr anchor="ctr"/>
          <a:lstStyle>
            <a:lvl1pPr algn="ctr">
              <a:buNone/>
              <a:defRPr/>
            </a:lvl1pPr>
          </a:lstStyle>
          <a:p>
            <a:r>
              <a:rPr lang="en-US" dirty="0"/>
              <a:t>Insert your image here</a:t>
            </a:r>
          </a:p>
        </p:txBody>
      </p:sp>
      <p:sp>
        <p:nvSpPr>
          <p:cNvPr id="25" name="Picture Placeholder 8">
            <a:extLst>
              <a:ext uri="{FF2B5EF4-FFF2-40B4-BE49-F238E27FC236}">
                <a16:creationId xmlns:a16="http://schemas.microsoft.com/office/drawing/2014/main" id="{86CCFE5E-4465-478F-AD56-3075ADA085AB}"/>
              </a:ext>
            </a:extLst>
          </p:cNvPr>
          <p:cNvSpPr>
            <a:spLocks noGrp="1"/>
          </p:cNvSpPr>
          <p:nvPr>
            <p:ph type="pic" sz="quarter" idx="11" hasCustomPrompt="1"/>
          </p:nvPr>
        </p:nvSpPr>
        <p:spPr>
          <a:xfrm>
            <a:off x="2595753" y="659275"/>
            <a:ext cx="1371600" cy="1371600"/>
          </a:xfrm>
          <a:prstGeom prst="ellipse">
            <a:avLst/>
          </a:prstGeom>
          <a:pattFill prst="wdDnDiag">
            <a:fgClr>
              <a:schemeClr val="tx1">
                <a:lumMod val="25000"/>
                <a:lumOff val="75000"/>
              </a:schemeClr>
            </a:fgClr>
            <a:bgClr>
              <a:schemeClr val="bg1"/>
            </a:bgClr>
          </a:pattFill>
          <a:ln w="63500">
            <a:solidFill>
              <a:schemeClr val="accent1"/>
            </a:solidFill>
          </a:ln>
        </p:spPr>
        <p:txBody>
          <a:bodyPr anchor="ctr"/>
          <a:lstStyle>
            <a:lvl1pPr algn="ctr">
              <a:buNone/>
              <a:defRPr sz="1400"/>
            </a:lvl1pPr>
          </a:lstStyle>
          <a:p>
            <a:r>
              <a:rPr lang="en-US" dirty="0"/>
              <a:t>Image</a:t>
            </a:r>
          </a:p>
        </p:txBody>
      </p:sp>
      <p:sp>
        <p:nvSpPr>
          <p:cNvPr id="26" name="Picture Placeholder 8">
            <a:extLst>
              <a:ext uri="{FF2B5EF4-FFF2-40B4-BE49-F238E27FC236}">
                <a16:creationId xmlns:a16="http://schemas.microsoft.com/office/drawing/2014/main" id="{9AF4D747-5049-455A-821A-26743DF45B90}"/>
              </a:ext>
            </a:extLst>
          </p:cNvPr>
          <p:cNvSpPr>
            <a:spLocks noGrp="1"/>
          </p:cNvSpPr>
          <p:nvPr>
            <p:ph type="pic" sz="quarter" idx="12" hasCustomPrompt="1"/>
          </p:nvPr>
        </p:nvSpPr>
        <p:spPr>
          <a:xfrm>
            <a:off x="1643605" y="2743200"/>
            <a:ext cx="1371600" cy="1371600"/>
          </a:xfrm>
          <a:prstGeom prst="ellipse">
            <a:avLst/>
          </a:prstGeom>
          <a:pattFill prst="wdDnDiag">
            <a:fgClr>
              <a:schemeClr val="tx1">
                <a:lumMod val="25000"/>
                <a:lumOff val="75000"/>
              </a:schemeClr>
            </a:fgClr>
            <a:bgClr>
              <a:schemeClr val="bg1"/>
            </a:bgClr>
          </a:pattFill>
          <a:ln w="63500">
            <a:solidFill>
              <a:schemeClr val="accent2"/>
            </a:solidFill>
          </a:ln>
        </p:spPr>
        <p:txBody>
          <a:bodyPr anchor="ctr"/>
          <a:lstStyle>
            <a:lvl1pPr algn="ctr">
              <a:buNone/>
              <a:defRPr sz="1400"/>
            </a:lvl1pPr>
          </a:lstStyle>
          <a:p>
            <a:r>
              <a:rPr lang="en-US" dirty="0"/>
              <a:t>Image</a:t>
            </a:r>
          </a:p>
        </p:txBody>
      </p:sp>
      <p:sp>
        <p:nvSpPr>
          <p:cNvPr id="27" name="Picture Placeholder 8">
            <a:extLst>
              <a:ext uri="{FF2B5EF4-FFF2-40B4-BE49-F238E27FC236}">
                <a16:creationId xmlns:a16="http://schemas.microsoft.com/office/drawing/2014/main" id="{F54EE46D-6F7C-48A1-9B53-A0F9B48B8821}"/>
              </a:ext>
            </a:extLst>
          </p:cNvPr>
          <p:cNvSpPr>
            <a:spLocks noGrp="1"/>
          </p:cNvSpPr>
          <p:nvPr>
            <p:ph type="pic" sz="quarter" idx="13" hasCustomPrompt="1"/>
          </p:nvPr>
        </p:nvSpPr>
        <p:spPr>
          <a:xfrm>
            <a:off x="2595753" y="4819649"/>
            <a:ext cx="1371600" cy="1371600"/>
          </a:xfrm>
          <a:prstGeom prst="ellipse">
            <a:avLst/>
          </a:prstGeom>
          <a:pattFill prst="wdDnDiag">
            <a:fgClr>
              <a:schemeClr val="tx1">
                <a:lumMod val="25000"/>
                <a:lumOff val="75000"/>
              </a:schemeClr>
            </a:fgClr>
            <a:bgClr>
              <a:schemeClr val="bg1"/>
            </a:bgClr>
          </a:pattFill>
          <a:ln w="63500">
            <a:solidFill>
              <a:schemeClr val="accent3"/>
            </a:solidFill>
          </a:ln>
        </p:spPr>
        <p:txBody>
          <a:bodyPr anchor="ctr"/>
          <a:lstStyle>
            <a:lvl1pPr algn="ctr">
              <a:buNone/>
              <a:defRPr sz="1400"/>
            </a:lvl1pPr>
          </a:lstStyle>
          <a:p>
            <a:r>
              <a:rPr lang="en-US" dirty="0"/>
              <a:t>Image</a:t>
            </a:r>
          </a:p>
        </p:txBody>
      </p:sp>
      <p:sp>
        <p:nvSpPr>
          <p:cNvPr id="28" name="Picture Placeholder 8">
            <a:extLst>
              <a:ext uri="{FF2B5EF4-FFF2-40B4-BE49-F238E27FC236}">
                <a16:creationId xmlns:a16="http://schemas.microsoft.com/office/drawing/2014/main" id="{7063917B-42F6-4602-8015-828D2A65B3E4}"/>
              </a:ext>
            </a:extLst>
          </p:cNvPr>
          <p:cNvSpPr>
            <a:spLocks noGrp="1"/>
          </p:cNvSpPr>
          <p:nvPr>
            <p:ph type="pic" sz="quarter" idx="14" hasCustomPrompt="1"/>
          </p:nvPr>
        </p:nvSpPr>
        <p:spPr>
          <a:xfrm>
            <a:off x="8211403" y="659275"/>
            <a:ext cx="1371600" cy="1371600"/>
          </a:xfrm>
          <a:prstGeom prst="ellipse">
            <a:avLst/>
          </a:prstGeom>
          <a:pattFill prst="wdDnDiag">
            <a:fgClr>
              <a:schemeClr val="tx1">
                <a:lumMod val="25000"/>
                <a:lumOff val="75000"/>
              </a:schemeClr>
            </a:fgClr>
            <a:bgClr>
              <a:schemeClr val="bg1"/>
            </a:bgClr>
          </a:pattFill>
          <a:ln w="63500">
            <a:solidFill>
              <a:schemeClr val="accent6"/>
            </a:solidFill>
          </a:ln>
        </p:spPr>
        <p:txBody>
          <a:bodyPr anchor="ctr"/>
          <a:lstStyle>
            <a:lvl1pPr algn="ctr">
              <a:buNone/>
              <a:defRPr sz="1400"/>
            </a:lvl1pPr>
          </a:lstStyle>
          <a:p>
            <a:r>
              <a:rPr lang="en-US" dirty="0"/>
              <a:t>Image</a:t>
            </a:r>
          </a:p>
        </p:txBody>
      </p:sp>
      <p:sp>
        <p:nvSpPr>
          <p:cNvPr id="29" name="Picture Placeholder 8">
            <a:extLst>
              <a:ext uri="{FF2B5EF4-FFF2-40B4-BE49-F238E27FC236}">
                <a16:creationId xmlns:a16="http://schemas.microsoft.com/office/drawing/2014/main" id="{D734A5F4-670F-499D-9275-514984F0622B}"/>
              </a:ext>
            </a:extLst>
          </p:cNvPr>
          <p:cNvSpPr>
            <a:spLocks noGrp="1"/>
          </p:cNvSpPr>
          <p:nvPr>
            <p:ph type="pic" sz="quarter" idx="15" hasCustomPrompt="1"/>
          </p:nvPr>
        </p:nvSpPr>
        <p:spPr>
          <a:xfrm>
            <a:off x="9176795" y="2743200"/>
            <a:ext cx="1371600" cy="1371600"/>
          </a:xfrm>
          <a:prstGeom prst="ellipse">
            <a:avLst/>
          </a:prstGeom>
          <a:pattFill prst="wdDnDiag">
            <a:fgClr>
              <a:schemeClr val="tx1">
                <a:lumMod val="25000"/>
                <a:lumOff val="75000"/>
              </a:schemeClr>
            </a:fgClr>
            <a:bgClr>
              <a:schemeClr val="bg1"/>
            </a:bgClr>
          </a:pattFill>
          <a:ln w="63500">
            <a:solidFill>
              <a:schemeClr val="accent5"/>
            </a:solidFill>
          </a:ln>
        </p:spPr>
        <p:txBody>
          <a:bodyPr anchor="ctr"/>
          <a:lstStyle>
            <a:lvl1pPr algn="ctr">
              <a:buNone/>
              <a:defRPr sz="1400"/>
            </a:lvl1pPr>
          </a:lstStyle>
          <a:p>
            <a:r>
              <a:rPr lang="en-US" dirty="0"/>
              <a:t>Image</a:t>
            </a:r>
          </a:p>
        </p:txBody>
      </p:sp>
      <p:sp>
        <p:nvSpPr>
          <p:cNvPr id="30" name="Picture Placeholder 8">
            <a:extLst>
              <a:ext uri="{FF2B5EF4-FFF2-40B4-BE49-F238E27FC236}">
                <a16:creationId xmlns:a16="http://schemas.microsoft.com/office/drawing/2014/main" id="{F91236F8-7084-49E3-AC85-8EB80F97C988}"/>
              </a:ext>
            </a:extLst>
          </p:cNvPr>
          <p:cNvSpPr>
            <a:spLocks noGrp="1"/>
          </p:cNvSpPr>
          <p:nvPr>
            <p:ph type="pic" sz="quarter" idx="16" hasCustomPrompt="1"/>
          </p:nvPr>
        </p:nvSpPr>
        <p:spPr>
          <a:xfrm>
            <a:off x="8211403" y="4819649"/>
            <a:ext cx="1371600" cy="1371600"/>
          </a:xfrm>
          <a:prstGeom prst="ellipse">
            <a:avLst/>
          </a:prstGeom>
          <a:pattFill prst="wdDnDiag">
            <a:fgClr>
              <a:schemeClr val="tx1">
                <a:lumMod val="25000"/>
                <a:lumOff val="75000"/>
              </a:schemeClr>
            </a:fgClr>
            <a:bgClr>
              <a:schemeClr val="bg1"/>
            </a:bgClr>
          </a:pattFill>
          <a:ln w="63500">
            <a:solidFill>
              <a:schemeClr val="accent4"/>
            </a:solidFill>
          </a:ln>
        </p:spPr>
        <p:txBody>
          <a:bodyPr anchor="ctr"/>
          <a:lstStyle>
            <a:lvl1pPr algn="ctr">
              <a:buNone/>
              <a:defRPr sz="1400"/>
            </a:lvl1pPr>
          </a:lstStyle>
          <a:p>
            <a:r>
              <a:rPr lang="en-US" dirty="0"/>
              <a:t>Image</a:t>
            </a:r>
          </a:p>
        </p:txBody>
      </p:sp>
    </p:spTree>
    <p:extLst>
      <p:ext uri="{BB962C8B-B14F-4D97-AF65-F5344CB8AC3E}">
        <p14:creationId xmlns:p14="http://schemas.microsoft.com/office/powerpoint/2010/main" val="111669222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ervice Image 5">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75AC70F4-E565-4A37-8E46-2B8C546F621E}"/>
              </a:ext>
            </a:extLst>
          </p:cNvPr>
          <p:cNvSpPr>
            <a:spLocks noGrp="1"/>
          </p:cNvSpPr>
          <p:nvPr userDrawn="1">
            <p:ph type="pic" sz="quarter" idx="10" hasCustomPrompt="1"/>
          </p:nvPr>
        </p:nvSpPr>
        <p:spPr>
          <a:xfrm>
            <a:off x="3512769" y="845768"/>
            <a:ext cx="2468495" cy="2468880"/>
          </a:xfrm>
          <a:custGeom>
            <a:avLst/>
            <a:gdLst>
              <a:gd name="connsiteX0" fmla="*/ 2032405 w 2032406"/>
              <a:gd name="connsiteY0" fmla="*/ 0 h 2033462"/>
              <a:gd name="connsiteX1" fmla="*/ 2032405 w 2032406"/>
              <a:gd name="connsiteY1" fmla="*/ 993220 h 2033462"/>
              <a:gd name="connsiteX2" fmla="*/ 2032405 w 2032406"/>
              <a:gd name="connsiteY2" fmla="*/ 1073682 h 2033462"/>
              <a:gd name="connsiteX3" fmla="*/ 2032406 w 2032406"/>
              <a:gd name="connsiteY3" fmla="*/ 1073682 h 2033462"/>
              <a:gd name="connsiteX4" fmla="*/ 2032406 w 2032406"/>
              <a:gd name="connsiteY4" fmla="*/ 1242628 h 2033462"/>
              <a:gd name="connsiteX5" fmla="*/ 2032406 w 2032406"/>
              <a:gd name="connsiteY5" fmla="*/ 1390485 h 2033462"/>
              <a:gd name="connsiteX6" fmla="*/ 2032406 w 2032406"/>
              <a:gd name="connsiteY6" fmla="*/ 1518658 h 2033462"/>
              <a:gd name="connsiteX7" fmla="*/ 2032406 w 2032406"/>
              <a:gd name="connsiteY7" fmla="*/ 1628555 h 2033462"/>
              <a:gd name="connsiteX8" fmla="*/ 2032406 w 2032406"/>
              <a:gd name="connsiteY8" fmla="*/ 1721580 h 2033462"/>
              <a:gd name="connsiteX9" fmla="*/ 2032406 w 2032406"/>
              <a:gd name="connsiteY9" fmla="*/ 1799141 h 2033462"/>
              <a:gd name="connsiteX10" fmla="*/ 2032406 w 2032406"/>
              <a:gd name="connsiteY10" fmla="*/ 1862642 h 2033462"/>
              <a:gd name="connsiteX11" fmla="*/ 2032406 w 2032406"/>
              <a:gd name="connsiteY11" fmla="*/ 1913490 h 2033462"/>
              <a:gd name="connsiteX12" fmla="*/ 2032406 w 2032406"/>
              <a:gd name="connsiteY12" fmla="*/ 1953090 h 2033462"/>
              <a:gd name="connsiteX13" fmla="*/ 2032406 w 2032406"/>
              <a:gd name="connsiteY13" fmla="*/ 1982849 h 2033462"/>
              <a:gd name="connsiteX14" fmla="*/ 2032406 w 2032406"/>
              <a:gd name="connsiteY14" fmla="*/ 2004172 h 2033462"/>
              <a:gd name="connsiteX15" fmla="*/ 2032406 w 2032406"/>
              <a:gd name="connsiteY15" fmla="*/ 2018466 h 2033462"/>
              <a:gd name="connsiteX16" fmla="*/ 2032406 w 2032406"/>
              <a:gd name="connsiteY16" fmla="*/ 2031588 h 2033462"/>
              <a:gd name="connsiteX17" fmla="*/ 2032406 w 2032406"/>
              <a:gd name="connsiteY17" fmla="*/ 2033462 h 2033462"/>
              <a:gd name="connsiteX18" fmla="*/ 1924268 w 2032406"/>
              <a:gd name="connsiteY18" fmla="*/ 2033462 h 2033462"/>
              <a:gd name="connsiteX19" fmla="*/ 1824574 w 2032406"/>
              <a:gd name="connsiteY19" fmla="*/ 2033462 h 2033462"/>
              <a:gd name="connsiteX20" fmla="*/ 1732981 w 2032406"/>
              <a:gd name="connsiteY20" fmla="*/ 2033462 h 2033462"/>
              <a:gd name="connsiteX21" fmla="*/ 1649145 w 2032406"/>
              <a:gd name="connsiteY21" fmla="*/ 2033462 h 2033462"/>
              <a:gd name="connsiteX22" fmla="*/ 1503371 w 2032406"/>
              <a:gd name="connsiteY22" fmla="*/ 2033462 h 2033462"/>
              <a:gd name="connsiteX23" fmla="*/ 1384508 w 2032406"/>
              <a:gd name="connsiteY23" fmla="*/ 2033462 h 2033462"/>
              <a:gd name="connsiteX24" fmla="*/ 1313344 w 2032406"/>
              <a:gd name="connsiteY24" fmla="*/ 2033462 h 2033462"/>
              <a:gd name="connsiteX25" fmla="*/ 1306948 w 2032406"/>
              <a:gd name="connsiteY25" fmla="*/ 2033462 h 2033462"/>
              <a:gd name="connsiteX26" fmla="*/ 1243446 w 2032406"/>
              <a:gd name="connsiteY26" fmla="*/ 2033462 h 2033462"/>
              <a:gd name="connsiteX27" fmla="*/ 1194026 w 2032406"/>
              <a:gd name="connsiteY27" fmla="*/ 2033462 h 2033462"/>
              <a:gd name="connsiteX28" fmla="*/ 1192599 w 2032406"/>
              <a:gd name="connsiteY28" fmla="*/ 2033462 h 2033462"/>
              <a:gd name="connsiteX29" fmla="*/ 1152999 w 2032406"/>
              <a:gd name="connsiteY29" fmla="*/ 2033462 h 2033462"/>
              <a:gd name="connsiteX30" fmla="*/ 1123240 w 2032406"/>
              <a:gd name="connsiteY30" fmla="*/ 2033462 h 2033462"/>
              <a:gd name="connsiteX31" fmla="*/ 1101917 w 2032406"/>
              <a:gd name="connsiteY31" fmla="*/ 2033462 h 2033462"/>
              <a:gd name="connsiteX32" fmla="*/ 1087623 w 2032406"/>
              <a:gd name="connsiteY32" fmla="*/ 2033462 h 2033462"/>
              <a:gd name="connsiteX33" fmla="*/ 1082162 w 2032406"/>
              <a:gd name="connsiteY33" fmla="*/ 2033462 h 2033462"/>
              <a:gd name="connsiteX34" fmla="*/ 1074501 w 2032406"/>
              <a:gd name="connsiteY34" fmla="*/ 2033462 h 2033462"/>
              <a:gd name="connsiteX35" fmla="*/ 1072626 w 2032406"/>
              <a:gd name="connsiteY35" fmla="*/ 2033462 h 2033462"/>
              <a:gd name="connsiteX36" fmla="*/ 879838 w 2032406"/>
              <a:gd name="connsiteY36" fmla="*/ 2033462 h 2033462"/>
              <a:gd name="connsiteX37" fmla="*/ 724964 w 2032406"/>
              <a:gd name="connsiteY37" fmla="*/ 2033462 h 2033462"/>
              <a:gd name="connsiteX38" fmla="*/ 589423 w 2032406"/>
              <a:gd name="connsiteY38" fmla="*/ 2033462 h 2033462"/>
              <a:gd name="connsiteX39" fmla="*/ 471925 w 2032406"/>
              <a:gd name="connsiteY39" fmla="*/ 2033462 h 2033462"/>
              <a:gd name="connsiteX40" fmla="*/ 371182 w 2032406"/>
              <a:gd name="connsiteY40" fmla="*/ 2033462 h 2033462"/>
              <a:gd name="connsiteX41" fmla="*/ 285904 w 2032406"/>
              <a:gd name="connsiteY41" fmla="*/ 2033462 h 2033462"/>
              <a:gd name="connsiteX42" fmla="*/ 214804 w 2032406"/>
              <a:gd name="connsiteY42" fmla="*/ 2033462 h 2033462"/>
              <a:gd name="connsiteX43" fmla="*/ 156592 w 2032406"/>
              <a:gd name="connsiteY43" fmla="*/ 2033462 h 2033462"/>
              <a:gd name="connsiteX44" fmla="*/ 109980 w 2032406"/>
              <a:gd name="connsiteY44" fmla="*/ 2033462 h 2033462"/>
              <a:gd name="connsiteX45" fmla="*/ 73678 w 2032406"/>
              <a:gd name="connsiteY45" fmla="*/ 2033462 h 2033462"/>
              <a:gd name="connsiteX46" fmla="*/ 46398 w 2032406"/>
              <a:gd name="connsiteY46" fmla="*/ 2033462 h 2033462"/>
              <a:gd name="connsiteX47" fmla="*/ 26851 w 2032406"/>
              <a:gd name="connsiteY47" fmla="*/ 2033462 h 2033462"/>
              <a:gd name="connsiteX48" fmla="*/ 13748 w 2032406"/>
              <a:gd name="connsiteY48" fmla="*/ 2033462 h 2033462"/>
              <a:gd name="connsiteX49" fmla="*/ 1719 w 2032406"/>
              <a:gd name="connsiteY49" fmla="*/ 2033462 h 2033462"/>
              <a:gd name="connsiteX50" fmla="*/ 0 w 2032406"/>
              <a:gd name="connsiteY50" fmla="*/ 2033462 h 2033462"/>
              <a:gd name="connsiteX51" fmla="*/ 2032405 w 2032406"/>
              <a:gd name="connsiteY51"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032406" h="2033462">
                <a:moveTo>
                  <a:pt x="2032405" y="0"/>
                </a:moveTo>
                <a:cubicBezTo>
                  <a:pt x="2032405" y="492760"/>
                  <a:pt x="2032405" y="800735"/>
                  <a:pt x="2032405" y="993220"/>
                </a:cubicBezTo>
                <a:lnTo>
                  <a:pt x="2032405" y="1073682"/>
                </a:lnTo>
                <a:lnTo>
                  <a:pt x="2032406" y="1073682"/>
                </a:lnTo>
                <a:lnTo>
                  <a:pt x="2032406" y="1242628"/>
                </a:lnTo>
                <a:lnTo>
                  <a:pt x="2032406" y="1390485"/>
                </a:lnTo>
                <a:lnTo>
                  <a:pt x="2032406" y="1518658"/>
                </a:lnTo>
                <a:lnTo>
                  <a:pt x="2032406" y="1628555"/>
                </a:lnTo>
                <a:lnTo>
                  <a:pt x="2032406" y="1721580"/>
                </a:lnTo>
                <a:lnTo>
                  <a:pt x="2032406" y="1799141"/>
                </a:lnTo>
                <a:lnTo>
                  <a:pt x="2032406" y="1862642"/>
                </a:lnTo>
                <a:lnTo>
                  <a:pt x="2032406" y="1913490"/>
                </a:lnTo>
                <a:lnTo>
                  <a:pt x="2032406" y="1953090"/>
                </a:lnTo>
                <a:lnTo>
                  <a:pt x="2032406" y="1982849"/>
                </a:lnTo>
                <a:lnTo>
                  <a:pt x="2032406" y="2004172"/>
                </a:lnTo>
                <a:lnTo>
                  <a:pt x="2032406" y="2018466"/>
                </a:lnTo>
                <a:lnTo>
                  <a:pt x="2032406" y="2031588"/>
                </a:lnTo>
                <a:lnTo>
                  <a:pt x="2032406" y="2033462"/>
                </a:lnTo>
                <a:lnTo>
                  <a:pt x="1924268" y="2033462"/>
                </a:lnTo>
                <a:lnTo>
                  <a:pt x="1824574" y="2033462"/>
                </a:lnTo>
                <a:lnTo>
                  <a:pt x="1732981" y="2033462"/>
                </a:lnTo>
                <a:lnTo>
                  <a:pt x="1649145" y="2033462"/>
                </a:lnTo>
                <a:lnTo>
                  <a:pt x="1503371" y="2033462"/>
                </a:lnTo>
                <a:lnTo>
                  <a:pt x="1384508" y="2033462"/>
                </a:lnTo>
                <a:lnTo>
                  <a:pt x="1313344" y="2033462"/>
                </a:lnTo>
                <a:lnTo>
                  <a:pt x="1306948" y="2033462"/>
                </a:lnTo>
                <a:lnTo>
                  <a:pt x="1243446" y="2033462"/>
                </a:lnTo>
                <a:lnTo>
                  <a:pt x="1194026" y="2033462"/>
                </a:lnTo>
                <a:lnTo>
                  <a:pt x="1192599" y="2033462"/>
                </a:lnTo>
                <a:lnTo>
                  <a:pt x="1152999" y="2033462"/>
                </a:lnTo>
                <a:lnTo>
                  <a:pt x="1123240" y="2033462"/>
                </a:lnTo>
                <a:lnTo>
                  <a:pt x="1101917" y="2033462"/>
                </a:lnTo>
                <a:lnTo>
                  <a:pt x="1087623" y="2033462"/>
                </a:lnTo>
                <a:lnTo>
                  <a:pt x="1082162" y="2033462"/>
                </a:lnTo>
                <a:lnTo>
                  <a:pt x="1074501" y="2033462"/>
                </a:lnTo>
                <a:lnTo>
                  <a:pt x="1072626" y="2033462"/>
                </a:lnTo>
                <a:lnTo>
                  <a:pt x="879838" y="2033462"/>
                </a:lnTo>
                <a:lnTo>
                  <a:pt x="724964" y="2033462"/>
                </a:lnTo>
                <a:lnTo>
                  <a:pt x="589423" y="2033462"/>
                </a:lnTo>
                <a:lnTo>
                  <a:pt x="471925" y="2033462"/>
                </a:lnTo>
                <a:lnTo>
                  <a:pt x="371182" y="2033462"/>
                </a:lnTo>
                <a:lnTo>
                  <a:pt x="285904" y="2033462"/>
                </a:lnTo>
                <a:lnTo>
                  <a:pt x="214804" y="2033462"/>
                </a:lnTo>
                <a:lnTo>
                  <a:pt x="156592" y="2033462"/>
                </a:lnTo>
                <a:lnTo>
                  <a:pt x="109980" y="2033462"/>
                </a:lnTo>
                <a:lnTo>
                  <a:pt x="73678" y="2033462"/>
                </a:lnTo>
                <a:lnTo>
                  <a:pt x="46398" y="2033462"/>
                </a:lnTo>
                <a:lnTo>
                  <a:pt x="26851" y="2033462"/>
                </a:lnTo>
                <a:lnTo>
                  <a:pt x="13748" y="2033462"/>
                </a:lnTo>
                <a:lnTo>
                  <a:pt x="1719" y="2033462"/>
                </a:lnTo>
                <a:lnTo>
                  <a:pt x="0" y="2033462"/>
                </a:lnTo>
                <a:cubicBezTo>
                  <a:pt x="44412" y="931033"/>
                  <a:pt x="930549" y="44436"/>
                  <a:pt x="2032405"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
        <p:nvSpPr>
          <p:cNvPr id="23" name="Picture Placeholder 22">
            <a:extLst>
              <a:ext uri="{FF2B5EF4-FFF2-40B4-BE49-F238E27FC236}">
                <a16:creationId xmlns:a16="http://schemas.microsoft.com/office/drawing/2014/main" id="{6513C730-5ACF-4B02-8DF9-722D66444C8C}"/>
              </a:ext>
            </a:extLst>
          </p:cNvPr>
          <p:cNvSpPr>
            <a:spLocks noGrp="1"/>
          </p:cNvSpPr>
          <p:nvPr userDrawn="1">
            <p:ph type="pic" sz="quarter" idx="13" hasCustomPrompt="1"/>
          </p:nvPr>
        </p:nvSpPr>
        <p:spPr>
          <a:xfrm>
            <a:off x="6202312" y="845768"/>
            <a:ext cx="2468880" cy="2468880"/>
          </a:xfrm>
          <a:custGeom>
            <a:avLst/>
            <a:gdLst>
              <a:gd name="connsiteX0" fmla="*/ 1 w 2032406"/>
              <a:gd name="connsiteY0" fmla="*/ 0 h 2033462"/>
              <a:gd name="connsiteX1" fmla="*/ 2032406 w 2032406"/>
              <a:gd name="connsiteY1" fmla="*/ 2033462 h 2033462"/>
              <a:gd name="connsiteX2" fmla="*/ 1913088 w 2032406"/>
              <a:gd name="connsiteY2" fmla="*/ 2033462 h 2033462"/>
              <a:gd name="connsiteX3" fmla="*/ 1801224 w 2032406"/>
              <a:gd name="connsiteY3" fmla="*/ 2033462 h 2033462"/>
              <a:gd name="connsiteX4" fmla="*/ 1598900 w 2032406"/>
              <a:gd name="connsiteY4" fmla="*/ 2033462 h 2033462"/>
              <a:gd name="connsiteX5" fmla="*/ 1423510 w 2032406"/>
              <a:gd name="connsiteY5" fmla="*/ 2033462 h 2033462"/>
              <a:gd name="connsiteX6" fmla="*/ 1273129 w 2032406"/>
              <a:gd name="connsiteY6" fmla="*/ 2033462 h 2033462"/>
              <a:gd name="connsiteX7" fmla="*/ 1154851 w 2032406"/>
              <a:gd name="connsiteY7" fmla="*/ 2033462 h 2033462"/>
              <a:gd name="connsiteX8" fmla="*/ 1145835 w 2032406"/>
              <a:gd name="connsiteY8" fmla="*/ 2033462 h 2033462"/>
              <a:gd name="connsiteX9" fmla="*/ 1039703 w 2032406"/>
              <a:gd name="connsiteY9" fmla="*/ 2033462 h 2033462"/>
              <a:gd name="connsiteX10" fmla="*/ 952809 w 2032406"/>
              <a:gd name="connsiteY10" fmla="*/ 2033462 h 2033462"/>
              <a:gd name="connsiteX11" fmla="*/ 951568 w 2032406"/>
              <a:gd name="connsiteY11" fmla="*/ 2033462 h 2033462"/>
              <a:gd name="connsiteX12" fmla="*/ 883230 w 2032406"/>
              <a:gd name="connsiteY12" fmla="*/ 2033462 h 2033462"/>
              <a:gd name="connsiteX13" fmla="*/ 829042 w 2032406"/>
              <a:gd name="connsiteY13" fmla="*/ 2033462 h 2033462"/>
              <a:gd name="connsiteX14" fmla="*/ 788321 w 2032406"/>
              <a:gd name="connsiteY14" fmla="*/ 2033462 h 2033462"/>
              <a:gd name="connsiteX15" fmla="*/ 773660 w 2032406"/>
              <a:gd name="connsiteY15" fmla="*/ 2033462 h 2033462"/>
              <a:gd name="connsiteX16" fmla="*/ 759142 w 2032406"/>
              <a:gd name="connsiteY16" fmla="*/ 2033462 h 2033462"/>
              <a:gd name="connsiteX17" fmla="*/ 739583 w 2032406"/>
              <a:gd name="connsiteY17" fmla="*/ 2033462 h 2033462"/>
              <a:gd name="connsiteX18" fmla="*/ 727720 w 2032406"/>
              <a:gd name="connsiteY18" fmla="*/ 2033462 h 2033462"/>
              <a:gd name="connsiteX19" fmla="*/ 721627 w 2032406"/>
              <a:gd name="connsiteY19" fmla="*/ 2033462 h 2033462"/>
              <a:gd name="connsiteX20" fmla="*/ 719062 w 2032406"/>
              <a:gd name="connsiteY20" fmla="*/ 2033462 h 2033462"/>
              <a:gd name="connsiteX21" fmla="*/ 619436 w 2032406"/>
              <a:gd name="connsiteY21" fmla="*/ 2033462 h 2033462"/>
              <a:gd name="connsiteX22" fmla="*/ 510400 w 2032406"/>
              <a:gd name="connsiteY22" fmla="*/ 2033462 h 2033462"/>
              <a:gd name="connsiteX23" fmla="*/ 414974 w 2032406"/>
              <a:gd name="connsiteY23" fmla="*/ 2033462 h 2033462"/>
              <a:gd name="connsiteX24" fmla="*/ 332251 w 2032406"/>
              <a:gd name="connsiteY24" fmla="*/ 2033462 h 2033462"/>
              <a:gd name="connsiteX25" fmla="*/ 261325 w 2032406"/>
              <a:gd name="connsiteY25" fmla="*/ 2033462 h 2033462"/>
              <a:gd name="connsiteX26" fmla="*/ 201287 w 2032406"/>
              <a:gd name="connsiteY26" fmla="*/ 2033462 h 2033462"/>
              <a:gd name="connsiteX27" fmla="*/ 151230 w 2032406"/>
              <a:gd name="connsiteY27" fmla="*/ 2033462 h 2033462"/>
              <a:gd name="connsiteX28" fmla="*/ 110246 w 2032406"/>
              <a:gd name="connsiteY28" fmla="*/ 2033462 h 2033462"/>
              <a:gd name="connsiteX29" fmla="*/ 77430 w 2032406"/>
              <a:gd name="connsiteY29" fmla="*/ 2033462 h 2033462"/>
              <a:gd name="connsiteX30" fmla="*/ 32666 w 2032406"/>
              <a:gd name="connsiteY30" fmla="*/ 2033462 h 2033462"/>
              <a:gd name="connsiteX31" fmla="*/ 9679 w 2032406"/>
              <a:gd name="connsiteY31" fmla="*/ 2033462 h 2033462"/>
              <a:gd name="connsiteX32" fmla="*/ 1210 w 2032406"/>
              <a:gd name="connsiteY32" fmla="*/ 2033462 h 2033462"/>
              <a:gd name="connsiteX33" fmla="*/ 0 w 2032406"/>
              <a:gd name="connsiteY33" fmla="*/ 2033462 h 2033462"/>
              <a:gd name="connsiteX34" fmla="*/ 0 w 2032406"/>
              <a:gd name="connsiteY34" fmla="*/ 1830179 h 2033462"/>
              <a:gd name="connsiteX35" fmla="*/ 0 w 2032406"/>
              <a:gd name="connsiteY35" fmla="*/ 1652271 h 2033462"/>
              <a:gd name="connsiteX36" fmla="*/ 0 w 2032406"/>
              <a:gd name="connsiteY36" fmla="*/ 1498047 h 2033462"/>
              <a:gd name="connsiteX37" fmla="*/ 0 w 2032406"/>
              <a:gd name="connsiteY37" fmla="*/ 1365814 h 2033462"/>
              <a:gd name="connsiteX38" fmla="*/ 0 w 2032406"/>
              <a:gd name="connsiteY38" fmla="*/ 1253881 h 2033462"/>
              <a:gd name="connsiteX39" fmla="*/ 0 w 2032406"/>
              <a:gd name="connsiteY39" fmla="*/ 1160557 h 2033462"/>
              <a:gd name="connsiteX40" fmla="*/ 0 w 2032406"/>
              <a:gd name="connsiteY40" fmla="*/ 1084150 h 2033462"/>
              <a:gd name="connsiteX41" fmla="*/ 0 w 2032406"/>
              <a:gd name="connsiteY41" fmla="*/ 1022968 h 2033462"/>
              <a:gd name="connsiteX42" fmla="*/ 0 w 2032406"/>
              <a:gd name="connsiteY42" fmla="*/ 975319 h 2033462"/>
              <a:gd name="connsiteX43" fmla="*/ 0 w 2032406"/>
              <a:gd name="connsiteY43" fmla="*/ 939512 h 2033462"/>
              <a:gd name="connsiteX44" fmla="*/ 0 w 2032406"/>
              <a:gd name="connsiteY44" fmla="*/ 913855 h 2033462"/>
              <a:gd name="connsiteX45" fmla="*/ 0 w 2032406"/>
              <a:gd name="connsiteY45" fmla="*/ 896656 h 2033462"/>
              <a:gd name="connsiteX46" fmla="*/ 0 w 2032406"/>
              <a:gd name="connsiteY46" fmla="*/ 880867 h 2033462"/>
              <a:gd name="connsiteX47" fmla="*/ 0 w 2032406"/>
              <a:gd name="connsiteY47" fmla="*/ 878611 h 2033462"/>
              <a:gd name="connsiteX48" fmla="*/ 1 w 2032406"/>
              <a:gd name="connsiteY48" fmla="*/ 878611 h 2033462"/>
              <a:gd name="connsiteX49" fmla="*/ 1 w 2032406"/>
              <a:gd name="connsiteY49" fmla="*/ 704814 h 2033462"/>
              <a:gd name="connsiteX50" fmla="*/ 1 w 2032406"/>
              <a:gd name="connsiteY50"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32406" h="2033462">
                <a:moveTo>
                  <a:pt x="1" y="0"/>
                </a:moveTo>
                <a:cubicBezTo>
                  <a:pt x="1101857" y="44436"/>
                  <a:pt x="1987994" y="931034"/>
                  <a:pt x="2032406" y="2033462"/>
                </a:cubicBezTo>
                <a:lnTo>
                  <a:pt x="1913088" y="2033462"/>
                </a:lnTo>
                <a:lnTo>
                  <a:pt x="1801224" y="2033462"/>
                </a:lnTo>
                <a:lnTo>
                  <a:pt x="1598900" y="2033462"/>
                </a:lnTo>
                <a:lnTo>
                  <a:pt x="1423510" y="2033462"/>
                </a:lnTo>
                <a:lnTo>
                  <a:pt x="1273129" y="2033462"/>
                </a:lnTo>
                <a:lnTo>
                  <a:pt x="1154851" y="2033462"/>
                </a:lnTo>
                <a:lnTo>
                  <a:pt x="1145835" y="2033462"/>
                </a:lnTo>
                <a:lnTo>
                  <a:pt x="1039703" y="2033462"/>
                </a:lnTo>
                <a:lnTo>
                  <a:pt x="952809" y="2033462"/>
                </a:lnTo>
                <a:lnTo>
                  <a:pt x="951568" y="2033462"/>
                </a:lnTo>
                <a:lnTo>
                  <a:pt x="883230" y="2033462"/>
                </a:lnTo>
                <a:lnTo>
                  <a:pt x="829042" y="2033462"/>
                </a:lnTo>
                <a:lnTo>
                  <a:pt x="788321" y="2033462"/>
                </a:lnTo>
                <a:lnTo>
                  <a:pt x="773660" y="2033462"/>
                </a:lnTo>
                <a:lnTo>
                  <a:pt x="759142" y="2033462"/>
                </a:lnTo>
                <a:lnTo>
                  <a:pt x="739583" y="2033462"/>
                </a:lnTo>
                <a:lnTo>
                  <a:pt x="727720" y="2033462"/>
                </a:lnTo>
                <a:lnTo>
                  <a:pt x="721627" y="2033462"/>
                </a:lnTo>
                <a:lnTo>
                  <a:pt x="719062" y="2033462"/>
                </a:lnTo>
                <a:lnTo>
                  <a:pt x="619436" y="2033462"/>
                </a:lnTo>
                <a:lnTo>
                  <a:pt x="510400" y="2033462"/>
                </a:lnTo>
                <a:lnTo>
                  <a:pt x="414974" y="2033462"/>
                </a:lnTo>
                <a:lnTo>
                  <a:pt x="332251" y="2033462"/>
                </a:lnTo>
                <a:lnTo>
                  <a:pt x="261325" y="2033462"/>
                </a:lnTo>
                <a:lnTo>
                  <a:pt x="201287" y="2033462"/>
                </a:lnTo>
                <a:lnTo>
                  <a:pt x="151230" y="2033462"/>
                </a:lnTo>
                <a:lnTo>
                  <a:pt x="110246" y="2033462"/>
                </a:lnTo>
                <a:lnTo>
                  <a:pt x="77430" y="2033462"/>
                </a:lnTo>
                <a:lnTo>
                  <a:pt x="32666" y="2033462"/>
                </a:lnTo>
                <a:lnTo>
                  <a:pt x="9679" y="2033462"/>
                </a:lnTo>
                <a:lnTo>
                  <a:pt x="1210" y="2033462"/>
                </a:lnTo>
                <a:lnTo>
                  <a:pt x="0" y="2033462"/>
                </a:lnTo>
                <a:lnTo>
                  <a:pt x="0" y="1830179"/>
                </a:lnTo>
                <a:lnTo>
                  <a:pt x="0" y="1652271"/>
                </a:lnTo>
                <a:lnTo>
                  <a:pt x="0" y="1498047"/>
                </a:lnTo>
                <a:lnTo>
                  <a:pt x="0" y="1365814"/>
                </a:lnTo>
                <a:lnTo>
                  <a:pt x="0" y="1253881"/>
                </a:lnTo>
                <a:lnTo>
                  <a:pt x="0" y="1160557"/>
                </a:lnTo>
                <a:lnTo>
                  <a:pt x="0" y="1084150"/>
                </a:lnTo>
                <a:lnTo>
                  <a:pt x="0" y="1022968"/>
                </a:lnTo>
                <a:lnTo>
                  <a:pt x="0" y="975319"/>
                </a:lnTo>
                <a:lnTo>
                  <a:pt x="0" y="939512"/>
                </a:lnTo>
                <a:lnTo>
                  <a:pt x="0" y="913855"/>
                </a:lnTo>
                <a:lnTo>
                  <a:pt x="0" y="896656"/>
                </a:lnTo>
                <a:lnTo>
                  <a:pt x="0" y="880867"/>
                </a:lnTo>
                <a:lnTo>
                  <a:pt x="0" y="878611"/>
                </a:lnTo>
                <a:lnTo>
                  <a:pt x="1" y="878611"/>
                </a:lnTo>
                <a:lnTo>
                  <a:pt x="1" y="704814"/>
                </a:lnTo>
                <a:cubicBezTo>
                  <a:pt x="1" y="0"/>
                  <a:pt x="1" y="0"/>
                  <a:pt x="1"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
        <p:nvSpPr>
          <p:cNvPr id="31" name="Picture Placeholder 30">
            <a:extLst>
              <a:ext uri="{FF2B5EF4-FFF2-40B4-BE49-F238E27FC236}">
                <a16:creationId xmlns:a16="http://schemas.microsoft.com/office/drawing/2014/main" id="{CCA6AF4E-06FB-43C2-9760-D9F4B49E289E}"/>
              </a:ext>
            </a:extLst>
          </p:cNvPr>
          <p:cNvSpPr>
            <a:spLocks noGrp="1"/>
          </p:cNvSpPr>
          <p:nvPr userDrawn="1">
            <p:ph type="pic" sz="quarter" idx="12" hasCustomPrompt="1"/>
          </p:nvPr>
        </p:nvSpPr>
        <p:spPr>
          <a:xfrm>
            <a:off x="3512769" y="3518447"/>
            <a:ext cx="2468880" cy="2468880"/>
          </a:xfrm>
          <a:custGeom>
            <a:avLst/>
            <a:gdLst>
              <a:gd name="connsiteX0" fmla="*/ 0 w 2032406"/>
              <a:gd name="connsiteY0" fmla="*/ 0 h 2033462"/>
              <a:gd name="connsiteX1" fmla="*/ 176167 w 2032406"/>
              <a:gd name="connsiteY1" fmla="*/ 0 h 2033462"/>
              <a:gd name="connsiteX2" fmla="*/ 335831 w 2032406"/>
              <a:gd name="connsiteY2" fmla="*/ 0 h 2033462"/>
              <a:gd name="connsiteX3" fmla="*/ 479804 w 2032406"/>
              <a:gd name="connsiteY3" fmla="*/ 0 h 2033462"/>
              <a:gd name="connsiteX4" fmla="*/ 608897 w 2032406"/>
              <a:gd name="connsiteY4" fmla="*/ 0 h 2033462"/>
              <a:gd name="connsiteX5" fmla="*/ 723922 w 2032406"/>
              <a:gd name="connsiteY5" fmla="*/ 0 h 2033462"/>
              <a:gd name="connsiteX6" fmla="*/ 825690 w 2032406"/>
              <a:gd name="connsiteY6" fmla="*/ 0 h 2033462"/>
              <a:gd name="connsiteX7" fmla="*/ 915013 w 2032406"/>
              <a:gd name="connsiteY7" fmla="*/ 0 h 2033462"/>
              <a:gd name="connsiteX8" fmla="*/ 992703 w 2032406"/>
              <a:gd name="connsiteY8" fmla="*/ 0 h 2033462"/>
              <a:gd name="connsiteX9" fmla="*/ 1078722 w 2032406"/>
              <a:gd name="connsiteY9" fmla="*/ 0 h 2033462"/>
              <a:gd name="connsiteX10" fmla="*/ 1079597 w 2032406"/>
              <a:gd name="connsiteY10" fmla="*/ 0 h 2033462"/>
              <a:gd name="connsiteX11" fmla="*/ 1149176 w 2032406"/>
              <a:gd name="connsiteY11" fmla="*/ 0 h 2033462"/>
              <a:gd name="connsiteX12" fmla="*/ 1203365 w 2032406"/>
              <a:gd name="connsiteY12" fmla="*/ 0 h 2033462"/>
              <a:gd name="connsiteX13" fmla="*/ 1244086 w 2032406"/>
              <a:gd name="connsiteY13" fmla="*/ 0 h 2033462"/>
              <a:gd name="connsiteX14" fmla="*/ 1273264 w 2032406"/>
              <a:gd name="connsiteY14" fmla="*/ 0 h 2033462"/>
              <a:gd name="connsiteX15" fmla="*/ 1292823 w 2032406"/>
              <a:gd name="connsiteY15" fmla="*/ 0 h 2033462"/>
              <a:gd name="connsiteX16" fmla="*/ 1304687 w 2032406"/>
              <a:gd name="connsiteY16" fmla="*/ 0 h 2033462"/>
              <a:gd name="connsiteX17" fmla="*/ 1310779 w 2032406"/>
              <a:gd name="connsiteY17" fmla="*/ 0 h 2033462"/>
              <a:gd name="connsiteX18" fmla="*/ 1313344 w 2032406"/>
              <a:gd name="connsiteY18" fmla="*/ 0 h 2033462"/>
              <a:gd name="connsiteX19" fmla="*/ 2032406 w 2032406"/>
              <a:gd name="connsiteY19" fmla="*/ 0 h 2033462"/>
              <a:gd name="connsiteX20" fmla="*/ 2032406 w 2032406"/>
              <a:gd name="connsiteY20" fmla="*/ 167873 h 2033462"/>
              <a:gd name="connsiteX21" fmla="*/ 2032406 w 2032406"/>
              <a:gd name="connsiteY21" fmla="*/ 314791 h 2033462"/>
              <a:gd name="connsiteX22" fmla="*/ 2032406 w 2032406"/>
              <a:gd name="connsiteY22" fmla="*/ 442150 h 2033462"/>
              <a:gd name="connsiteX23" fmla="*/ 2032406 w 2032406"/>
              <a:gd name="connsiteY23" fmla="*/ 551349 h 2033462"/>
              <a:gd name="connsiteX24" fmla="*/ 2032406 w 2032406"/>
              <a:gd name="connsiteY24" fmla="*/ 643784 h 2033462"/>
              <a:gd name="connsiteX25" fmla="*/ 2032406 w 2032406"/>
              <a:gd name="connsiteY25" fmla="*/ 720851 h 2033462"/>
              <a:gd name="connsiteX26" fmla="*/ 2032406 w 2032406"/>
              <a:gd name="connsiteY26" fmla="*/ 783949 h 2033462"/>
              <a:gd name="connsiteX27" fmla="*/ 2032406 w 2032406"/>
              <a:gd name="connsiteY27" fmla="*/ 834474 h 2033462"/>
              <a:gd name="connsiteX28" fmla="*/ 2032406 w 2032406"/>
              <a:gd name="connsiteY28" fmla="*/ 873823 h 2033462"/>
              <a:gd name="connsiteX29" fmla="*/ 2032406 w 2032406"/>
              <a:gd name="connsiteY29" fmla="*/ 903392 h 2033462"/>
              <a:gd name="connsiteX30" fmla="*/ 2032406 w 2032406"/>
              <a:gd name="connsiteY30" fmla="*/ 924580 h 2033462"/>
              <a:gd name="connsiteX31" fmla="*/ 2032406 w 2032406"/>
              <a:gd name="connsiteY31" fmla="*/ 938783 h 2033462"/>
              <a:gd name="connsiteX32" fmla="*/ 2032406 w 2032406"/>
              <a:gd name="connsiteY32" fmla="*/ 951822 h 2033462"/>
              <a:gd name="connsiteX33" fmla="*/ 2032406 w 2032406"/>
              <a:gd name="connsiteY33" fmla="*/ 953684 h 2033462"/>
              <a:gd name="connsiteX34" fmla="*/ 2032405 w 2032406"/>
              <a:gd name="connsiteY34" fmla="*/ 953684 h 2033462"/>
              <a:gd name="connsiteX35" fmla="*/ 2032405 w 2032406"/>
              <a:gd name="connsiteY35" fmla="*/ 1153167 h 2033462"/>
              <a:gd name="connsiteX36" fmla="*/ 2032405 w 2032406"/>
              <a:gd name="connsiteY36" fmla="*/ 2033462 h 2033462"/>
              <a:gd name="connsiteX37" fmla="*/ 0 w 2032406"/>
              <a:gd name="connsiteY37"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32406" h="2033462">
                <a:moveTo>
                  <a:pt x="0" y="0"/>
                </a:moveTo>
                <a:lnTo>
                  <a:pt x="176167" y="0"/>
                </a:lnTo>
                <a:lnTo>
                  <a:pt x="335831" y="0"/>
                </a:lnTo>
                <a:lnTo>
                  <a:pt x="479804" y="0"/>
                </a:lnTo>
                <a:lnTo>
                  <a:pt x="608897" y="0"/>
                </a:lnTo>
                <a:lnTo>
                  <a:pt x="723922" y="0"/>
                </a:lnTo>
                <a:lnTo>
                  <a:pt x="825690" y="0"/>
                </a:lnTo>
                <a:lnTo>
                  <a:pt x="915013" y="0"/>
                </a:lnTo>
                <a:lnTo>
                  <a:pt x="992703" y="0"/>
                </a:lnTo>
                <a:lnTo>
                  <a:pt x="1078722" y="0"/>
                </a:lnTo>
                <a:lnTo>
                  <a:pt x="1079597" y="0"/>
                </a:lnTo>
                <a:lnTo>
                  <a:pt x="1149176" y="0"/>
                </a:lnTo>
                <a:lnTo>
                  <a:pt x="1203365" y="0"/>
                </a:lnTo>
                <a:lnTo>
                  <a:pt x="1244086" y="0"/>
                </a:lnTo>
                <a:lnTo>
                  <a:pt x="1273264" y="0"/>
                </a:lnTo>
                <a:lnTo>
                  <a:pt x="1292823" y="0"/>
                </a:lnTo>
                <a:lnTo>
                  <a:pt x="1304687" y="0"/>
                </a:lnTo>
                <a:lnTo>
                  <a:pt x="1310779" y="0"/>
                </a:lnTo>
                <a:lnTo>
                  <a:pt x="1313344" y="0"/>
                </a:lnTo>
                <a:lnTo>
                  <a:pt x="2032406" y="0"/>
                </a:lnTo>
                <a:lnTo>
                  <a:pt x="2032406" y="167873"/>
                </a:lnTo>
                <a:lnTo>
                  <a:pt x="2032406" y="314791"/>
                </a:lnTo>
                <a:lnTo>
                  <a:pt x="2032406" y="442150"/>
                </a:lnTo>
                <a:lnTo>
                  <a:pt x="2032406" y="551349"/>
                </a:lnTo>
                <a:lnTo>
                  <a:pt x="2032406" y="643784"/>
                </a:lnTo>
                <a:lnTo>
                  <a:pt x="2032406" y="720851"/>
                </a:lnTo>
                <a:lnTo>
                  <a:pt x="2032406" y="783949"/>
                </a:lnTo>
                <a:lnTo>
                  <a:pt x="2032406" y="834474"/>
                </a:lnTo>
                <a:lnTo>
                  <a:pt x="2032406" y="873823"/>
                </a:lnTo>
                <a:lnTo>
                  <a:pt x="2032406" y="903392"/>
                </a:lnTo>
                <a:lnTo>
                  <a:pt x="2032406" y="924580"/>
                </a:lnTo>
                <a:lnTo>
                  <a:pt x="2032406" y="938783"/>
                </a:lnTo>
                <a:lnTo>
                  <a:pt x="2032406" y="951822"/>
                </a:lnTo>
                <a:lnTo>
                  <a:pt x="2032406" y="953684"/>
                </a:lnTo>
                <a:lnTo>
                  <a:pt x="2032405" y="953684"/>
                </a:lnTo>
                <a:lnTo>
                  <a:pt x="2032405" y="1153167"/>
                </a:lnTo>
                <a:cubicBezTo>
                  <a:pt x="2032405" y="2033462"/>
                  <a:pt x="2032405" y="2033462"/>
                  <a:pt x="2032405" y="2033462"/>
                </a:cubicBezTo>
                <a:cubicBezTo>
                  <a:pt x="930549" y="1989026"/>
                  <a:pt x="44412" y="1102429"/>
                  <a:pt x="0"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
        <p:nvSpPr>
          <p:cNvPr id="33" name="Picture Placeholder 32">
            <a:extLst>
              <a:ext uri="{FF2B5EF4-FFF2-40B4-BE49-F238E27FC236}">
                <a16:creationId xmlns:a16="http://schemas.microsoft.com/office/drawing/2014/main" id="{51767ED8-61AC-4894-A3A5-FADD6AC2BA32}"/>
              </a:ext>
            </a:extLst>
          </p:cNvPr>
          <p:cNvSpPr>
            <a:spLocks noGrp="1"/>
          </p:cNvSpPr>
          <p:nvPr userDrawn="1">
            <p:ph type="pic" sz="quarter" idx="11" hasCustomPrompt="1"/>
          </p:nvPr>
        </p:nvSpPr>
        <p:spPr>
          <a:xfrm>
            <a:off x="6202312" y="3518447"/>
            <a:ext cx="2468880" cy="2468880"/>
          </a:xfrm>
          <a:custGeom>
            <a:avLst/>
            <a:gdLst>
              <a:gd name="connsiteX0" fmla="*/ 0 w 2032405"/>
              <a:gd name="connsiteY0" fmla="*/ 0 h 2033462"/>
              <a:gd name="connsiteX1" fmla="*/ 719061 w 2032405"/>
              <a:gd name="connsiteY1" fmla="*/ 0 h 2033462"/>
              <a:gd name="connsiteX2" fmla="*/ 999402 w 2032405"/>
              <a:gd name="connsiteY2" fmla="*/ 0 h 2033462"/>
              <a:gd name="connsiteX3" fmla="*/ 2032405 w 2032405"/>
              <a:gd name="connsiteY3" fmla="*/ 0 h 2033462"/>
              <a:gd name="connsiteX4" fmla="*/ 0 w 2032405"/>
              <a:gd name="connsiteY4" fmla="*/ 2033462 h 2033462"/>
              <a:gd name="connsiteX5" fmla="*/ 0 w 2032405"/>
              <a:gd name="connsiteY5" fmla="*/ 1040243 h 2033462"/>
              <a:gd name="connsiteX6" fmla="*/ 0 w 2032405"/>
              <a:gd name="connsiteY6" fmla="*/ 999402 h 2033462"/>
              <a:gd name="connsiteX7" fmla="*/ 0 w 2032405"/>
              <a:gd name="connsiteY7" fmla="*/ 953304 h 2033462"/>
              <a:gd name="connsiteX8" fmla="*/ 0 w 2032405"/>
              <a:gd name="connsiteY8" fmla="*/ 883689 h 2033462"/>
              <a:gd name="connsiteX9" fmla="*/ 0 w 2032405"/>
              <a:gd name="connsiteY9" fmla="*/ 829472 h 2033462"/>
              <a:gd name="connsiteX10" fmla="*/ 0 w 2032405"/>
              <a:gd name="connsiteY10" fmla="*/ 823482 h 2033462"/>
              <a:gd name="connsiteX11" fmla="*/ 0 w 2032405"/>
              <a:gd name="connsiteY11" fmla="*/ 788730 h 2033462"/>
              <a:gd name="connsiteX12" fmla="*/ 0 w 2032405"/>
              <a:gd name="connsiteY12" fmla="*/ 759536 h 2033462"/>
              <a:gd name="connsiteX13" fmla="*/ 0 w 2032405"/>
              <a:gd name="connsiteY13" fmla="*/ 739967 h 2033462"/>
              <a:gd name="connsiteX14" fmla="*/ 0 w 2032405"/>
              <a:gd name="connsiteY14" fmla="*/ 728097 h 2033462"/>
              <a:gd name="connsiteX15" fmla="*/ 0 w 2032405"/>
              <a:gd name="connsiteY15" fmla="*/ 722002 h 2033462"/>
              <a:gd name="connsiteX16" fmla="*/ 0 w 2032405"/>
              <a:gd name="connsiteY16" fmla="*/ 719435 h 2033462"/>
              <a:gd name="connsiteX17" fmla="*/ 0 w 2032405"/>
              <a:gd name="connsiteY17" fmla="*/ 669521 h 2033462"/>
              <a:gd name="connsiteX18" fmla="*/ 0 w 2032405"/>
              <a:gd name="connsiteY18"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2405" h="2033462">
                <a:moveTo>
                  <a:pt x="0" y="0"/>
                </a:moveTo>
                <a:lnTo>
                  <a:pt x="719061" y="0"/>
                </a:lnTo>
                <a:lnTo>
                  <a:pt x="999402" y="0"/>
                </a:lnTo>
                <a:lnTo>
                  <a:pt x="2032405" y="0"/>
                </a:lnTo>
                <a:cubicBezTo>
                  <a:pt x="1987993" y="1102429"/>
                  <a:pt x="1101856" y="1989026"/>
                  <a:pt x="0" y="2033462"/>
                </a:cubicBezTo>
                <a:cubicBezTo>
                  <a:pt x="0" y="1540702"/>
                  <a:pt x="0" y="1232727"/>
                  <a:pt x="0" y="1040243"/>
                </a:cubicBezTo>
                <a:lnTo>
                  <a:pt x="0" y="999402"/>
                </a:lnTo>
                <a:lnTo>
                  <a:pt x="0" y="953304"/>
                </a:lnTo>
                <a:lnTo>
                  <a:pt x="0" y="883689"/>
                </a:lnTo>
                <a:lnTo>
                  <a:pt x="0" y="829472"/>
                </a:lnTo>
                <a:lnTo>
                  <a:pt x="0" y="823482"/>
                </a:lnTo>
                <a:lnTo>
                  <a:pt x="0" y="788730"/>
                </a:lnTo>
                <a:lnTo>
                  <a:pt x="0" y="759536"/>
                </a:lnTo>
                <a:lnTo>
                  <a:pt x="0" y="739967"/>
                </a:lnTo>
                <a:lnTo>
                  <a:pt x="0" y="728097"/>
                </a:lnTo>
                <a:lnTo>
                  <a:pt x="0" y="722002"/>
                </a:lnTo>
                <a:lnTo>
                  <a:pt x="0" y="719435"/>
                </a:lnTo>
                <a:lnTo>
                  <a:pt x="0" y="669521"/>
                </a:lnTo>
                <a:cubicBezTo>
                  <a:pt x="0" y="0"/>
                  <a:pt x="0" y="0"/>
                  <a:pt x="0"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Tree>
    <p:extLst>
      <p:ext uri="{BB962C8B-B14F-4D97-AF65-F5344CB8AC3E}">
        <p14:creationId xmlns:p14="http://schemas.microsoft.com/office/powerpoint/2010/main" val="112837061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Service Image 4">
    <p:spTree>
      <p:nvGrpSpPr>
        <p:cNvPr id="1" name=""/>
        <p:cNvGrpSpPr/>
        <p:nvPr/>
      </p:nvGrpSpPr>
      <p:grpSpPr>
        <a:xfrm>
          <a:off x="0" y="0"/>
          <a:ext cx="0" cy="0"/>
          <a:chOff x="0" y="0"/>
          <a:chExt cx="0" cy="0"/>
        </a:xfrm>
      </p:grpSpPr>
      <p:sp>
        <p:nvSpPr>
          <p:cNvPr id="49" name="Picture Placeholder 8">
            <a:extLst>
              <a:ext uri="{FF2B5EF4-FFF2-40B4-BE49-F238E27FC236}">
                <a16:creationId xmlns:a16="http://schemas.microsoft.com/office/drawing/2014/main" id="{E6C9BC3D-62A3-473C-834C-E3D324AC5616}"/>
              </a:ext>
            </a:extLst>
          </p:cNvPr>
          <p:cNvSpPr>
            <a:spLocks noGrp="1"/>
          </p:cNvSpPr>
          <p:nvPr>
            <p:ph type="pic" sz="quarter" idx="10" hasCustomPrompt="1"/>
          </p:nvPr>
        </p:nvSpPr>
        <p:spPr>
          <a:xfrm>
            <a:off x="4815840" y="3838644"/>
            <a:ext cx="2560320" cy="2560320"/>
          </a:xfrm>
          <a:prstGeom prst="ellipse">
            <a:avLst/>
          </a:prstGeom>
          <a:pattFill prst="wdDnDiag">
            <a:fgClr>
              <a:schemeClr val="tx1">
                <a:lumMod val="25000"/>
                <a:lumOff val="75000"/>
              </a:schemeClr>
            </a:fgClr>
            <a:bgClr>
              <a:schemeClr val="bg1"/>
            </a:bgClr>
          </a:pattFill>
          <a:ln w="63500">
            <a:noFill/>
          </a:ln>
        </p:spPr>
        <p:txBody>
          <a:bodyPr anchor="ctr"/>
          <a:lstStyle>
            <a:lvl1pPr algn="ctr">
              <a:buNone/>
              <a:defRPr sz="1800"/>
            </a:lvl1pPr>
          </a:lstStyle>
          <a:p>
            <a:r>
              <a:rPr lang="en-US" dirty="0"/>
              <a:t>Insert your image here</a:t>
            </a:r>
          </a:p>
        </p:txBody>
      </p:sp>
      <p:sp>
        <p:nvSpPr>
          <p:cNvPr id="10" name="Title 1">
            <a:extLst>
              <a:ext uri="{FF2B5EF4-FFF2-40B4-BE49-F238E27FC236}">
                <a16:creationId xmlns:a16="http://schemas.microsoft.com/office/drawing/2014/main" id="{06F58703-A6BA-4846-ABE5-CC2BA80F7AA4}"/>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1" name="Subtitle 2">
            <a:extLst>
              <a:ext uri="{FF2B5EF4-FFF2-40B4-BE49-F238E27FC236}">
                <a16:creationId xmlns:a16="http://schemas.microsoft.com/office/drawing/2014/main" id="{5A09914D-6320-427A-B48D-684C5E00D8D8}"/>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33862846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ompany Name 2">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63BE7467-17A4-48AD-AD23-8F5B7D78D02B}"/>
              </a:ext>
            </a:extLst>
          </p:cNvPr>
          <p:cNvSpPr>
            <a:spLocks noGrp="1"/>
          </p:cNvSpPr>
          <p:nvPr>
            <p:ph type="pic" sz="quarter" idx="12"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92675109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ompany Name 3">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63BE7467-17A4-48AD-AD23-8F5B7D78D02B}"/>
              </a:ext>
            </a:extLst>
          </p:cNvPr>
          <p:cNvSpPr>
            <a:spLocks noGrp="1"/>
          </p:cNvSpPr>
          <p:nvPr>
            <p:ph type="pic" sz="quarter" idx="12" hasCustomPrompt="1"/>
          </p:nvPr>
        </p:nvSpPr>
        <p:spPr>
          <a:xfrm>
            <a:off x="0" y="0"/>
            <a:ext cx="12192000" cy="48895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98253382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ompany Name 4">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63BE7467-17A4-48AD-AD23-8F5B7D78D02B}"/>
              </a:ext>
            </a:extLst>
          </p:cNvPr>
          <p:cNvSpPr>
            <a:spLocks noGrp="1"/>
          </p:cNvSpPr>
          <p:nvPr>
            <p:ph type="pic" sz="quarter" idx="12" hasCustomPrompt="1"/>
          </p:nvPr>
        </p:nvSpPr>
        <p:spPr>
          <a:xfrm>
            <a:off x="0" y="0"/>
            <a:ext cx="12192000" cy="48768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06813200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ompany Overview">
    <p:spTree>
      <p:nvGrpSpPr>
        <p:cNvPr id="1" name=""/>
        <p:cNvGrpSpPr/>
        <p:nvPr/>
      </p:nvGrpSpPr>
      <p:grpSpPr>
        <a:xfrm>
          <a:off x="0" y="0"/>
          <a:ext cx="0" cy="0"/>
          <a:chOff x="0" y="0"/>
          <a:chExt cx="0" cy="0"/>
        </a:xfrm>
      </p:grpSpPr>
      <p:sp>
        <p:nvSpPr>
          <p:cNvPr id="46" name="Picture Placeholder 5">
            <a:extLst>
              <a:ext uri="{FF2B5EF4-FFF2-40B4-BE49-F238E27FC236}">
                <a16:creationId xmlns:a16="http://schemas.microsoft.com/office/drawing/2014/main" id="{21BAC756-4BD5-42E2-B469-127611AFB2B9}"/>
              </a:ext>
            </a:extLst>
          </p:cNvPr>
          <p:cNvSpPr>
            <a:spLocks noGrp="1"/>
          </p:cNvSpPr>
          <p:nvPr>
            <p:ph type="pic" sz="quarter" idx="13" hasCustomPrompt="1"/>
          </p:nvPr>
        </p:nvSpPr>
        <p:spPr>
          <a:xfrm>
            <a:off x="131180" y="2360265"/>
            <a:ext cx="4676044" cy="43780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5" name="Picture Placeholder 5">
            <a:extLst>
              <a:ext uri="{FF2B5EF4-FFF2-40B4-BE49-F238E27FC236}">
                <a16:creationId xmlns:a16="http://schemas.microsoft.com/office/drawing/2014/main" id="{C314E26E-8552-40EE-97F0-FCEB03537904}"/>
              </a:ext>
            </a:extLst>
          </p:cNvPr>
          <p:cNvSpPr>
            <a:spLocks noGrp="1"/>
          </p:cNvSpPr>
          <p:nvPr>
            <p:ph type="pic" sz="quarter" idx="12" hasCustomPrompt="1"/>
          </p:nvPr>
        </p:nvSpPr>
        <p:spPr>
          <a:xfrm>
            <a:off x="106952" y="88727"/>
            <a:ext cx="4676044" cy="2135649"/>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7" name="Picture Placeholder 5">
            <a:extLst>
              <a:ext uri="{FF2B5EF4-FFF2-40B4-BE49-F238E27FC236}">
                <a16:creationId xmlns:a16="http://schemas.microsoft.com/office/drawing/2014/main" id="{47095C9B-3092-4F17-B874-C6CAB8499A1E}"/>
              </a:ext>
            </a:extLst>
          </p:cNvPr>
          <p:cNvSpPr>
            <a:spLocks noGrp="1"/>
          </p:cNvSpPr>
          <p:nvPr>
            <p:ph type="pic" sz="quarter" idx="14" hasCustomPrompt="1"/>
          </p:nvPr>
        </p:nvSpPr>
        <p:spPr>
          <a:xfrm>
            <a:off x="4929264" y="88727"/>
            <a:ext cx="2294887" cy="4397481"/>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8" name="Picture Placeholder 5">
            <a:extLst>
              <a:ext uri="{FF2B5EF4-FFF2-40B4-BE49-F238E27FC236}">
                <a16:creationId xmlns:a16="http://schemas.microsoft.com/office/drawing/2014/main" id="{DFDAEF52-D22B-4152-89F4-FC2FC78129A0}"/>
              </a:ext>
            </a:extLst>
          </p:cNvPr>
          <p:cNvSpPr>
            <a:spLocks noGrp="1"/>
          </p:cNvSpPr>
          <p:nvPr>
            <p:ph type="pic" sz="quarter" idx="15" hasCustomPrompt="1"/>
          </p:nvPr>
        </p:nvSpPr>
        <p:spPr>
          <a:xfrm>
            <a:off x="4940491" y="4622096"/>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9" name="Picture Placeholder 5">
            <a:extLst>
              <a:ext uri="{FF2B5EF4-FFF2-40B4-BE49-F238E27FC236}">
                <a16:creationId xmlns:a16="http://schemas.microsoft.com/office/drawing/2014/main" id="{869C5C53-6CD2-4ED1-8E29-F130751B4904}"/>
              </a:ext>
            </a:extLst>
          </p:cNvPr>
          <p:cNvSpPr>
            <a:spLocks noGrp="1"/>
          </p:cNvSpPr>
          <p:nvPr>
            <p:ph type="pic" sz="quarter" idx="16" hasCustomPrompt="1"/>
          </p:nvPr>
        </p:nvSpPr>
        <p:spPr>
          <a:xfrm>
            <a:off x="7370748" y="100302"/>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0" name="Picture Placeholder 5">
            <a:extLst>
              <a:ext uri="{FF2B5EF4-FFF2-40B4-BE49-F238E27FC236}">
                <a16:creationId xmlns:a16="http://schemas.microsoft.com/office/drawing/2014/main" id="{39F141C4-2028-4F78-82BF-B71DB4D730C0}"/>
              </a:ext>
            </a:extLst>
          </p:cNvPr>
          <p:cNvSpPr>
            <a:spLocks noGrp="1"/>
          </p:cNvSpPr>
          <p:nvPr>
            <p:ph type="pic" sz="quarter" idx="17" hasCustomPrompt="1"/>
          </p:nvPr>
        </p:nvSpPr>
        <p:spPr>
          <a:xfrm>
            <a:off x="9789560" y="100302"/>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1" name="Picture Placeholder 5">
            <a:extLst>
              <a:ext uri="{FF2B5EF4-FFF2-40B4-BE49-F238E27FC236}">
                <a16:creationId xmlns:a16="http://schemas.microsoft.com/office/drawing/2014/main" id="{63073B75-CBCB-425A-AABF-727287833A8E}"/>
              </a:ext>
            </a:extLst>
          </p:cNvPr>
          <p:cNvSpPr>
            <a:spLocks noGrp="1"/>
          </p:cNvSpPr>
          <p:nvPr>
            <p:ph type="pic" sz="quarter" idx="18" hasCustomPrompt="1"/>
          </p:nvPr>
        </p:nvSpPr>
        <p:spPr>
          <a:xfrm>
            <a:off x="7358824" y="2360265"/>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2" name="Picture Placeholder 5">
            <a:extLst>
              <a:ext uri="{FF2B5EF4-FFF2-40B4-BE49-F238E27FC236}">
                <a16:creationId xmlns:a16="http://schemas.microsoft.com/office/drawing/2014/main" id="{745C0BE8-750B-4030-8188-6CFDED6CC569}"/>
              </a:ext>
            </a:extLst>
          </p:cNvPr>
          <p:cNvSpPr>
            <a:spLocks noGrp="1"/>
          </p:cNvSpPr>
          <p:nvPr>
            <p:ph type="pic" sz="quarter" idx="19" hasCustomPrompt="1"/>
          </p:nvPr>
        </p:nvSpPr>
        <p:spPr>
          <a:xfrm>
            <a:off x="9777636" y="2360265"/>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3" name="Picture Placeholder 5">
            <a:extLst>
              <a:ext uri="{FF2B5EF4-FFF2-40B4-BE49-F238E27FC236}">
                <a16:creationId xmlns:a16="http://schemas.microsoft.com/office/drawing/2014/main" id="{34D79023-E357-4EEE-9B44-37002BCB474D}"/>
              </a:ext>
            </a:extLst>
          </p:cNvPr>
          <p:cNvSpPr>
            <a:spLocks noGrp="1"/>
          </p:cNvSpPr>
          <p:nvPr>
            <p:ph type="pic" sz="quarter" idx="20" hasCustomPrompt="1"/>
          </p:nvPr>
        </p:nvSpPr>
        <p:spPr>
          <a:xfrm>
            <a:off x="7357417" y="4602684"/>
            <a:ext cx="4715105" cy="2135649"/>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4750333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ompany Overview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5">
            <a:extLst>
              <a:ext uri="{FF2B5EF4-FFF2-40B4-BE49-F238E27FC236}">
                <a16:creationId xmlns:a16="http://schemas.microsoft.com/office/drawing/2014/main" id="{47F35E01-B94F-4AE7-9A59-9F2287BAE7BB}"/>
              </a:ext>
            </a:extLst>
          </p:cNvPr>
          <p:cNvSpPr>
            <a:spLocks noGrp="1"/>
          </p:cNvSpPr>
          <p:nvPr>
            <p:ph type="pic" sz="quarter" idx="14" hasCustomPrompt="1"/>
          </p:nvPr>
        </p:nvSpPr>
        <p:spPr>
          <a:xfrm>
            <a:off x="4885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5" name="Picture Placeholder 5">
            <a:extLst>
              <a:ext uri="{FF2B5EF4-FFF2-40B4-BE49-F238E27FC236}">
                <a16:creationId xmlns:a16="http://schemas.microsoft.com/office/drawing/2014/main" id="{003E9C51-06B4-4E50-9CBD-3512D6B98ACA}"/>
              </a:ext>
            </a:extLst>
          </p:cNvPr>
          <p:cNvSpPr>
            <a:spLocks noGrp="1"/>
          </p:cNvSpPr>
          <p:nvPr>
            <p:ph type="pic" sz="quarter" idx="15" hasCustomPrompt="1"/>
          </p:nvPr>
        </p:nvSpPr>
        <p:spPr>
          <a:xfrm>
            <a:off x="33270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6" name="Picture Placeholder 5">
            <a:extLst>
              <a:ext uri="{FF2B5EF4-FFF2-40B4-BE49-F238E27FC236}">
                <a16:creationId xmlns:a16="http://schemas.microsoft.com/office/drawing/2014/main" id="{2963DF80-6838-4281-8616-855F224175EF}"/>
              </a:ext>
            </a:extLst>
          </p:cNvPr>
          <p:cNvSpPr>
            <a:spLocks noGrp="1"/>
          </p:cNvSpPr>
          <p:nvPr>
            <p:ph type="pic" sz="quarter" idx="16" hasCustomPrompt="1"/>
          </p:nvPr>
        </p:nvSpPr>
        <p:spPr>
          <a:xfrm>
            <a:off x="61654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7" name="Picture Placeholder 5">
            <a:extLst>
              <a:ext uri="{FF2B5EF4-FFF2-40B4-BE49-F238E27FC236}">
                <a16:creationId xmlns:a16="http://schemas.microsoft.com/office/drawing/2014/main" id="{1B3F754C-2992-4927-83B1-96580F04ED85}"/>
              </a:ext>
            </a:extLst>
          </p:cNvPr>
          <p:cNvSpPr>
            <a:spLocks noGrp="1"/>
          </p:cNvSpPr>
          <p:nvPr>
            <p:ph type="pic" sz="quarter" idx="17" hasCustomPrompt="1"/>
          </p:nvPr>
        </p:nvSpPr>
        <p:spPr>
          <a:xfrm>
            <a:off x="90039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9581881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ompany Overview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0" name="Picture Placeholder 5">
            <a:extLst>
              <a:ext uri="{FF2B5EF4-FFF2-40B4-BE49-F238E27FC236}">
                <a16:creationId xmlns:a16="http://schemas.microsoft.com/office/drawing/2014/main" id="{26957D83-E845-43BC-A4F1-6C8318618C3D}"/>
              </a:ext>
            </a:extLst>
          </p:cNvPr>
          <p:cNvSpPr>
            <a:spLocks noGrp="1"/>
          </p:cNvSpPr>
          <p:nvPr>
            <p:ph type="pic" sz="quarter" idx="18" hasCustomPrompt="1"/>
          </p:nvPr>
        </p:nvSpPr>
        <p:spPr>
          <a:xfrm>
            <a:off x="4885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1" name="Picture Placeholder 5">
            <a:extLst>
              <a:ext uri="{FF2B5EF4-FFF2-40B4-BE49-F238E27FC236}">
                <a16:creationId xmlns:a16="http://schemas.microsoft.com/office/drawing/2014/main" id="{9541E820-EAA2-420E-9258-8ED61BC2FACD}"/>
              </a:ext>
            </a:extLst>
          </p:cNvPr>
          <p:cNvSpPr>
            <a:spLocks noGrp="1"/>
          </p:cNvSpPr>
          <p:nvPr>
            <p:ph type="pic" sz="quarter" idx="19" hasCustomPrompt="1"/>
          </p:nvPr>
        </p:nvSpPr>
        <p:spPr>
          <a:xfrm>
            <a:off x="33270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2" name="Picture Placeholder 5">
            <a:extLst>
              <a:ext uri="{FF2B5EF4-FFF2-40B4-BE49-F238E27FC236}">
                <a16:creationId xmlns:a16="http://schemas.microsoft.com/office/drawing/2014/main" id="{E845D6CC-5534-46E0-8C12-EAA544716E44}"/>
              </a:ext>
            </a:extLst>
          </p:cNvPr>
          <p:cNvSpPr>
            <a:spLocks noGrp="1"/>
          </p:cNvSpPr>
          <p:nvPr>
            <p:ph type="pic" sz="quarter" idx="20" hasCustomPrompt="1"/>
          </p:nvPr>
        </p:nvSpPr>
        <p:spPr>
          <a:xfrm>
            <a:off x="61654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3" name="Picture Placeholder 5">
            <a:extLst>
              <a:ext uri="{FF2B5EF4-FFF2-40B4-BE49-F238E27FC236}">
                <a16:creationId xmlns:a16="http://schemas.microsoft.com/office/drawing/2014/main" id="{14FE8136-E2DE-476E-B22A-A1BA015A92B6}"/>
              </a:ext>
            </a:extLst>
          </p:cNvPr>
          <p:cNvSpPr>
            <a:spLocks noGrp="1"/>
          </p:cNvSpPr>
          <p:nvPr>
            <p:ph type="pic" sz="quarter" idx="21" hasCustomPrompt="1"/>
          </p:nvPr>
        </p:nvSpPr>
        <p:spPr>
          <a:xfrm>
            <a:off x="90039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308775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ver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vl9pPr>
              <a:defRPr/>
            </a:lvl9pPr>
          </a:lstStyle>
          <a:p>
            <a:pPr marL="3886200" marR="0" lvl="8"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39082993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ervices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5">
            <a:extLst>
              <a:ext uri="{FF2B5EF4-FFF2-40B4-BE49-F238E27FC236}">
                <a16:creationId xmlns:a16="http://schemas.microsoft.com/office/drawing/2014/main" id="{47F35E01-B94F-4AE7-9A59-9F2287BAE7BB}"/>
              </a:ext>
            </a:extLst>
          </p:cNvPr>
          <p:cNvSpPr>
            <a:spLocks noGrp="1"/>
          </p:cNvSpPr>
          <p:nvPr>
            <p:ph type="pic" sz="quarter" idx="14" hasCustomPrompt="1"/>
          </p:nvPr>
        </p:nvSpPr>
        <p:spPr>
          <a:xfrm>
            <a:off x="4885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5" name="Picture Placeholder 5">
            <a:extLst>
              <a:ext uri="{FF2B5EF4-FFF2-40B4-BE49-F238E27FC236}">
                <a16:creationId xmlns:a16="http://schemas.microsoft.com/office/drawing/2014/main" id="{003E9C51-06B4-4E50-9CBD-3512D6B98ACA}"/>
              </a:ext>
            </a:extLst>
          </p:cNvPr>
          <p:cNvSpPr>
            <a:spLocks noGrp="1"/>
          </p:cNvSpPr>
          <p:nvPr>
            <p:ph type="pic" sz="quarter" idx="15" hasCustomPrompt="1"/>
          </p:nvPr>
        </p:nvSpPr>
        <p:spPr>
          <a:xfrm>
            <a:off x="33270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6" name="Picture Placeholder 5">
            <a:extLst>
              <a:ext uri="{FF2B5EF4-FFF2-40B4-BE49-F238E27FC236}">
                <a16:creationId xmlns:a16="http://schemas.microsoft.com/office/drawing/2014/main" id="{2963DF80-6838-4281-8616-855F224175EF}"/>
              </a:ext>
            </a:extLst>
          </p:cNvPr>
          <p:cNvSpPr>
            <a:spLocks noGrp="1"/>
          </p:cNvSpPr>
          <p:nvPr>
            <p:ph type="pic" sz="quarter" idx="16" hasCustomPrompt="1"/>
          </p:nvPr>
        </p:nvSpPr>
        <p:spPr>
          <a:xfrm>
            <a:off x="61654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7" name="Picture Placeholder 5">
            <a:extLst>
              <a:ext uri="{FF2B5EF4-FFF2-40B4-BE49-F238E27FC236}">
                <a16:creationId xmlns:a16="http://schemas.microsoft.com/office/drawing/2014/main" id="{1B3F754C-2992-4927-83B1-96580F04ED85}"/>
              </a:ext>
            </a:extLst>
          </p:cNvPr>
          <p:cNvSpPr>
            <a:spLocks noGrp="1"/>
          </p:cNvSpPr>
          <p:nvPr>
            <p:ph type="pic" sz="quarter" idx="17" hasCustomPrompt="1"/>
          </p:nvPr>
        </p:nvSpPr>
        <p:spPr>
          <a:xfrm>
            <a:off x="90039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420711305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ervices with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0" name="Picture Placeholder 5">
            <a:extLst>
              <a:ext uri="{FF2B5EF4-FFF2-40B4-BE49-F238E27FC236}">
                <a16:creationId xmlns:a16="http://schemas.microsoft.com/office/drawing/2014/main" id="{26957D83-E845-43BC-A4F1-6C8318618C3D}"/>
              </a:ext>
            </a:extLst>
          </p:cNvPr>
          <p:cNvSpPr>
            <a:spLocks noGrp="1"/>
          </p:cNvSpPr>
          <p:nvPr>
            <p:ph type="pic" sz="quarter" idx="18" hasCustomPrompt="1"/>
          </p:nvPr>
        </p:nvSpPr>
        <p:spPr>
          <a:xfrm>
            <a:off x="4885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1" name="Picture Placeholder 5">
            <a:extLst>
              <a:ext uri="{FF2B5EF4-FFF2-40B4-BE49-F238E27FC236}">
                <a16:creationId xmlns:a16="http://schemas.microsoft.com/office/drawing/2014/main" id="{9541E820-EAA2-420E-9258-8ED61BC2FACD}"/>
              </a:ext>
            </a:extLst>
          </p:cNvPr>
          <p:cNvSpPr>
            <a:spLocks noGrp="1"/>
          </p:cNvSpPr>
          <p:nvPr>
            <p:ph type="pic" sz="quarter" idx="19" hasCustomPrompt="1"/>
          </p:nvPr>
        </p:nvSpPr>
        <p:spPr>
          <a:xfrm>
            <a:off x="33270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2" name="Picture Placeholder 5">
            <a:extLst>
              <a:ext uri="{FF2B5EF4-FFF2-40B4-BE49-F238E27FC236}">
                <a16:creationId xmlns:a16="http://schemas.microsoft.com/office/drawing/2014/main" id="{E845D6CC-5534-46E0-8C12-EAA544716E44}"/>
              </a:ext>
            </a:extLst>
          </p:cNvPr>
          <p:cNvSpPr>
            <a:spLocks noGrp="1"/>
          </p:cNvSpPr>
          <p:nvPr>
            <p:ph type="pic" sz="quarter" idx="20" hasCustomPrompt="1"/>
          </p:nvPr>
        </p:nvSpPr>
        <p:spPr>
          <a:xfrm>
            <a:off x="61654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3" name="Picture Placeholder 5">
            <a:extLst>
              <a:ext uri="{FF2B5EF4-FFF2-40B4-BE49-F238E27FC236}">
                <a16:creationId xmlns:a16="http://schemas.microsoft.com/office/drawing/2014/main" id="{14FE8136-E2DE-476E-B22A-A1BA015A92B6}"/>
              </a:ext>
            </a:extLst>
          </p:cNvPr>
          <p:cNvSpPr>
            <a:spLocks noGrp="1"/>
          </p:cNvSpPr>
          <p:nvPr>
            <p:ph type="pic" sz="quarter" idx="21" hasCustomPrompt="1"/>
          </p:nvPr>
        </p:nvSpPr>
        <p:spPr>
          <a:xfrm>
            <a:off x="90039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334021122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Services with Image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83589666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Services with Image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94356279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ervices with Image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4092633"/>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4092633"/>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06512839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Services with Image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1076325"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14" name="Picture Placeholder 5">
            <a:extLst>
              <a:ext uri="{FF2B5EF4-FFF2-40B4-BE49-F238E27FC236}">
                <a16:creationId xmlns:a16="http://schemas.microsoft.com/office/drawing/2014/main" id="{018051C4-A249-4EC9-A985-B5EB5E0ACD51}"/>
              </a:ext>
            </a:extLst>
          </p:cNvPr>
          <p:cNvSpPr>
            <a:spLocks noGrp="1"/>
          </p:cNvSpPr>
          <p:nvPr>
            <p:ph type="pic" sz="quarter" idx="15" hasCustomPrompt="1"/>
          </p:nvPr>
        </p:nvSpPr>
        <p:spPr>
          <a:xfrm>
            <a:off x="3685806"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17" name="Picture Placeholder 5">
            <a:extLst>
              <a:ext uri="{FF2B5EF4-FFF2-40B4-BE49-F238E27FC236}">
                <a16:creationId xmlns:a16="http://schemas.microsoft.com/office/drawing/2014/main" id="{141FE595-5684-4E5F-B637-B0C4A2452DF3}"/>
              </a:ext>
            </a:extLst>
          </p:cNvPr>
          <p:cNvSpPr>
            <a:spLocks noGrp="1"/>
          </p:cNvSpPr>
          <p:nvPr>
            <p:ph type="pic" sz="quarter" idx="16" hasCustomPrompt="1"/>
          </p:nvPr>
        </p:nvSpPr>
        <p:spPr>
          <a:xfrm>
            <a:off x="6295287"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18" name="Picture Placeholder 5">
            <a:extLst>
              <a:ext uri="{FF2B5EF4-FFF2-40B4-BE49-F238E27FC236}">
                <a16:creationId xmlns:a16="http://schemas.microsoft.com/office/drawing/2014/main" id="{60E86E30-BF23-4954-BC0F-9A06766F3A32}"/>
              </a:ext>
            </a:extLst>
          </p:cNvPr>
          <p:cNvSpPr>
            <a:spLocks noGrp="1"/>
          </p:cNvSpPr>
          <p:nvPr>
            <p:ph type="pic" sz="quarter" idx="17" hasCustomPrompt="1"/>
          </p:nvPr>
        </p:nvSpPr>
        <p:spPr>
          <a:xfrm>
            <a:off x="8904768"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14345309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y Choose Us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95830863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Why Choose Us with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1066803"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8" name="Picture Placeholder 5">
            <a:extLst>
              <a:ext uri="{FF2B5EF4-FFF2-40B4-BE49-F238E27FC236}">
                <a16:creationId xmlns:a16="http://schemas.microsoft.com/office/drawing/2014/main" id="{34243D4E-8E80-435B-B67E-84A6C05BEB84}"/>
              </a:ext>
            </a:extLst>
          </p:cNvPr>
          <p:cNvSpPr>
            <a:spLocks noGrp="1"/>
          </p:cNvSpPr>
          <p:nvPr>
            <p:ph type="pic" sz="quarter" idx="15" hasCustomPrompt="1"/>
          </p:nvPr>
        </p:nvSpPr>
        <p:spPr>
          <a:xfrm>
            <a:off x="3672988"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9" name="Picture Placeholder 5">
            <a:extLst>
              <a:ext uri="{FF2B5EF4-FFF2-40B4-BE49-F238E27FC236}">
                <a16:creationId xmlns:a16="http://schemas.microsoft.com/office/drawing/2014/main" id="{4DA0B3D2-AE60-4A67-BF7D-772D5F8BF692}"/>
              </a:ext>
            </a:extLst>
          </p:cNvPr>
          <p:cNvSpPr>
            <a:spLocks noGrp="1"/>
          </p:cNvSpPr>
          <p:nvPr>
            <p:ph type="pic" sz="quarter" idx="16" hasCustomPrompt="1"/>
          </p:nvPr>
        </p:nvSpPr>
        <p:spPr>
          <a:xfrm>
            <a:off x="6279173"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0" name="Picture Placeholder 5">
            <a:extLst>
              <a:ext uri="{FF2B5EF4-FFF2-40B4-BE49-F238E27FC236}">
                <a16:creationId xmlns:a16="http://schemas.microsoft.com/office/drawing/2014/main" id="{9CA6F911-2647-45E9-8D93-66F1FCDDE8C6}"/>
              </a:ext>
            </a:extLst>
          </p:cNvPr>
          <p:cNvSpPr>
            <a:spLocks noGrp="1"/>
          </p:cNvSpPr>
          <p:nvPr>
            <p:ph type="pic" sz="quarter" idx="17" hasCustomPrompt="1"/>
          </p:nvPr>
        </p:nvSpPr>
        <p:spPr>
          <a:xfrm>
            <a:off x="8885357"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66625749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y Choose Us with Image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488570" y="1691717"/>
            <a:ext cx="5605725" cy="14578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1" name="Picture Placeholder 5">
            <a:extLst>
              <a:ext uri="{FF2B5EF4-FFF2-40B4-BE49-F238E27FC236}">
                <a16:creationId xmlns:a16="http://schemas.microsoft.com/office/drawing/2014/main" id="{B0830AC5-52FE-4B2C-A306-B5A75036DAAB}"/>
              </a:ext>
            </a:extLst>
          </p:cNvPr>
          <p:cNvSpPr>
            <a:spLocks noGrp="1"/>
          </p:cNvSpPr>
          <p:nvPr>
            <p:ph type="pic" sz="quarter" idx="15" hasCustomPrompt="1"/>
          </p:nvPr>
        </p:nvSpPr>
        <p:spPr>
          <a:xfrm>
            <a:off x="488570" y="3289902"/>
            <a:ext cx="5605725" cy="14578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2" name="Picture Placeholder 5">
            <a:extLst>
              <a:ext uri="{FF2B5EF4-FFF2-40B4-BE49-F238E27FC236}">
                <a16:creationId xmlns:a16="http://schemas.microsoft.com/office/drawing/2014/main" id="{A42B2D84-0841-4F48-8E96-7075D06B199E}"/>
              </a:ext>
            </a:extLst>
          </p:cNvPr>
          <p:cNvSpPr>
            <a:spLocks noGrp="1"/>
          </p:cNvSpPr>
          <p:nvPr>
            <p:ph type="pic" sz="quarter" idx="16" hasCustomPrompt="1"/>
          </p:nvPr>
        </p:nvSpPr>
        <p:spPr>
          <a:xfrm>
            <a:off x="488570" y="4888087"/>
            <a:ext cx="5605725" cy="14578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45492612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Why Choose Us with Image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1060071" y="1691717"/>
            <a:ext cx="4680000" cy="3896283"/>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7" name="Picture Placeholder 5">
            <a:extLst>
              <a:ext uri="{FF2B5EF4-FFF2-40B4-BE49-F238E27FC236}">
                <a16:creationId xmlns:a16="http://schemas.microsoft.com/office/drawing/2014/main" id="{0423B759-C2A3-45DC-9F33-140A8D471AD7}"/>
              </a:ext>
            </a:extLst>
          </p:cNvPr>
          <p:cNvSpPr>
            <a:spLocks noGrp="1"/>
          </p:cNvSpPr>
          <p:nvPr>
            <p:ph type="pic" sz="quarter" idx="15" hasCustomPrompt="1"/>
          </p:nvPr>
        </p:nvSpPr>
        <p:spPr>
          <a:xfrm>
            <a:off x="6451929" y="1691716"/>
            <a:ext cx="4680000" cy="3896283"/>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4079853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Left Image - team">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6EE74A38-CDF9-4E52-98EB-1E8DF591B118}"/>
              </a:ext>
            </a:extLst>
          </p:cNvPr>
          <p:cNvSpPr>
            <a:spLocks noGrp="1"/>
          </p:cNvSpPr>
          <p:nvPr>
            <p:ph type="pic" sz="quarter" idx="10" hasCustomPrompt="1"/>
          </p:nvPr>
        </p:nvSpPr>
        <p:spPr>
          <a:xfrm>
            <a:off x="1259908" y="91700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363938423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y Choose Us with Image 5">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6096000" cy="6858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17540754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Why Choose Us with Image 6">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6096000" cy="6858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415271884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y Choose Us with Image 7">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12192000" cy="3429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347362252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Why Choose Us with Image 8">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36816B1-1EA0-4BA2-A979-9D83C6228DD8}"/>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7FC128A1-CE60-4A14-BDE6-45498FE6A8CE}"/>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5">
            <a:extLst>
              <a:ext uri="{FF2B5EF4-FFF2-40B4-BE49-F238E27FC236}">
                <a16:creationId xmlns:a16="http://schemas.microsoft.com/office/drawing/2014/main" id="{5BC3E666-4DA4-428B-8186-15690AE136C7}"/>
              </a:ext>
            </a:extLst>
          </p:cNvPr>
          <p:cNvSpPr>
            <a:spLocks noGrp="1"/>
          </p:cNvSpPr>
          <p:nvPr>
            <p:ph type="pic" sz="quarter" idx="18" hasCustomPrompt="1"/>
          </p:nvPr>
        </p:nvSpPr>
        <p:spPr>
          <a:xfrm>
            <a:off x="876273"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5" name="Picture Placeholder 5">
            <a:extLst>
              <a:ext uri="{FF2B5EF4-FFF2-40B4-BE49-F238E27FC236}">
                <a16:creationId xmlns:a16="http://schemas.microsoft.com/office/drawing/2014/main" id="{D7762249-D25C-4068-AC6D-A31E9D4B268D}"/>
              </a:ext>
            </a:extLst>
          </p:cNvPr>
          <p:cNvSpPr>
            <a:spLocks noGrp="1"/>
          </p:cNvSpPr>
          <p:nvPr>
            <p:ph type="pic" sz="quarter" idx="19" hasCustomPrompt="1"/>
          </p:nvPr>
        </p:nvSpPr>
        <p:spPr>
          <a:xfrm>
            <a:off x="3576091"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6" name="Picture Placeholder 5">
            <a:extLst>
              <a:ext uri="{FF2B5EF4-FFF2-40B4-BE49-F238E27FC236}">
                <a16:creationId xmlns:a16="http://schemas.microsoft.com/office/drawing/2014/main" id="{9F9DDEBE-49C9-454D-8C9C-16C8DED2758A}"/>
              </a:ext>
            </a:extLst>
          </p:cNvPr>
          <p:cNvSpPr>
            <a:spLocks noGrp="1"/>
          </p:cNvSpPr>
          <p:nvPr>
            <p:ph type="pic" sz="quarter" idx="20" hasCustomPrompt="1"/>
          </p:nvPr>
        </p:nvSpPr>
        <p:spPr>
          <a:xfrm>
            <a:off x="6275909"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7A277DDB-94C4-4A33-81A8-359829FAE278}"/>
              </a:ext>
            </a:extLst>
          </p:cNvPr>
          <p:cNvSpPr>
            <a:spLocks noGrp="1"/>
          </p:cNvSpPr>
          <p:nvPr>
            <p:ph type="pic" sz="quarter" idx="21" hasCustomPrompt="1"/>
          </p:nvPr>
        </p:nvSpPr>
        <p:spPr>
          <a:xfrm>
            <a:off x="8975727"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626408857"/>
      </p:ext>
    </p:extLst>
  </p:cSld>
  <p:clrMapOvr>
    <a:masterClrMapping/>
  </p:clrMapOvr>
  <p:extLst mod="1">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Mindmap Image">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0676D70E-DE48-4DEB-92C2-6249ADB46747}"/>
              </a:ext>
            </a:extLst>
          </p:cNvPr>
          <p:cNvSpPr>
            <a:spLocks noGrp="1"/>
          </p:cNvSpPr>
          <p:nvPr>
            <p:ph type="pic" sz="quarter" idx="10" hasCustomPrompt="1"/>
          </p:nvPr>
        </p:nvSpPr>
        <p:spPr>
          <a:xfrm>
            <a:off x="5364480" y="424742"/>
            <a:ext cx="1463040" cy="1463040"/>
          </a:xfrm>
          <a:prstGeom prst="ellipse">
            <a:avLst/>
          </a:prstGeom>
          <a:pattFill prst="wdDnDiag">
            <a:fgClr>
              <a:schemeClr val="tx1">
                <a:lumMod val="25000"/>
                <a:lumOff val="75000"/>
              </a:schemeClr>
            </a:fgClr>
            <a:bgClr>
              <a:schemeClr val="bg1"/>
            </a:bgClr>
          </a:pattFill>
          <a:ln w="63500">
            <a:noFill/>
          </a:ln>
        </p:spPr>
        <p:txBody>
          <a:bodyPr anchor="ctr"/>
          <a:lstStyle>
            <a:lvl1pPr algn="ctr">
              <a:buNone/>
              <a:defRPr sz="1200"/>
            </a:lvl1pPr>
          </a:lstStyle>
          <a:p>
            <a:r>
              <a:rPr lang="en-US" dirty="0"/>
              <a:t>Insert your image here</a:t>
            </a:r>
          </a:p>
        </p:txBody>
      </p:sp>
      <p:sp>
        <p:nvSpPr>
          <p:cNvPr id="16" name="Picture Placeholder 8">
            <a:extLst>
              <a:ext uri="{FF2B5EF4-FFF2-40B4-BE49-F238E27FC236}">
                <a16:creationId xmlns:a16="http://schemas.microsoft.com/office/drawing/2014/main" id="{F706EF86-1F6B-49EF-AAC0-7CED34C400BE}"/>
              </a:ext>
            </a:extLst>
          </p:cNvPr>
          <p:cNvSpPr>
            <a:spLocks noGrp="1"/>
          </p:cNvSpPr>
          <p:nvPr>
            <p:ph type="pic" sz="quarter" idx="11" hasCustomPrompt="1"/>
          </p:nvPr>
        </p:nvSpPr>
        <p:spPr>
          <a:xfrm>
            <a:off x="5364480" y="4970218"/>
            <a:ext cx="1463040" cy="1463040"/>
          </a:xfrm>
          <a:prstGeom prst="ellipse">
            <a:avLst/>
          </a:prstGeom>
          <a:pattFill prst="wdDnDiag">
            <a:fgClr>
              <a:schemeClr val="tx1">
                <a:lumMod val="25000"/>
                <a:lumOff val="75000"/>
              </a:schemeClr>
            </a:fgClr>
            <a:bgClr>
              <a:schemeClr val="bg1"/>
            </a:bgClr>
          </a:pattFill>
          <a:ln w="63500">
            <a:noFill/>
          </a:ln>
        </p:spPr>
        <p:txBody>
          <a:bodyPr anchor="ctr"/>
          <a:lstStyle>
            <a:lvl1pPr algn="ctr">
              <a:buNone/>
              <a:defRPr sz="1200"/>
            </a:lvl1pPr>
          </a:lstStyle>
          <a:p>
            <a:r>
              <a:rPr lang="en-US" dirty="0"/>
              <a:t>Insert your image here</a:t>
            </a:r>
          </a:p>
        </p:txBody>
      </p:sp>
    </p:spTree>
    <p:extLst>
      <p:ext uri="{BB962C8B-B14F-4D97-AF65-F5344CB8AC3E}">
        <p14:creationId xmlns:p14="http://schemas.microsoft.com/office/powerpoint/2010/main" val="332810733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ext SlideShow with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8488E842-1C8B-4BF0-A4DA-43AB20E91B36}"/>
              </a:ext>
            </a:extLst>
          </p:cNvPr>
          <p:cNvSpPr>
            <a:spLocks noGrp="1"/>
          </p:cNvSpPr>
          <p:nvPr>
            <p:ph type="pic" sz="quarter" idx="12" hasCustomPrompt="1"/>
          </p:nvPr>
        </p:nvSpPr>
        <p:spPr>
          <a:xfrm>
            <a:off x="4968420" y="1561171"/>
            <a:ext cx="6628658" cy="2810108"/>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1</a:t>
            </a:r>
          </a:p>
        </p:txBody>
      </p:sp>
    </p:spTree>
    <p:extLst>
      <p:ext uri="{BB962C8B-B14F-4D97-AF65-F5344CB8AC3E}">
        <p14:creationId xmlns:p14="http://schemas.microsoft.com/office/powerpoint/2010/main" val="427688953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ext SlideShow with Image 2">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3FBFB565-E4FB-4183-8BD5-1DDA64C85648}"/>
              </a:ext>
            </a:extLst>
          </p:cNvPr>
          <p:cNvSpPr>
            <a:spLocks noGrp="1"/>
          </p:cNvSpPr>
          <p:nvPr>
            <p:ph type="pic" sz="quarter" idx="12" hasCustomPrompt="1"/>
          </p:nvPr>
        </p:nvSpPr>
        <p:spPr>
          <a:xfrm>
            <a:off x="4968420" y="1561171"/>
            <a:ext cx="6628658" cy="2810108"/>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2</a:t>
            </a:r>
          </a:p>
        </p:txBody>
      </p:sp>
    </p:spTree>
    <p:extLst>
      <p:ext uri="{BB962C8B-B14F-4D97-AF65-F5344CB8AC3E}">
        <p14:creationId xmlns:p14="http://schemas.microsoft.com/office/powerpoint/2010/main" val="346266197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ext SlideShow with Image 3">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512BF1A-CC10-47E9-BE8D-12E832DCF765}"/>
              </a:ext>
            </a:extLst>
          </p:cNvPr>
          <p:cNvSpPr>
            <a:spLocks noGrp="1"/>
          </p:cNvSpPr>
          <p:nvPr>
            <p:ph type="pic" sz="quarter" idx="13" hasCustomPrompt="1"/>
          </p:nvPr>
        </p:nvSpPr>
        <p:spPr>
          <a:xfrm>
            <a:off x="4968420" y="1561171"/>
            <a:ext cx="6628658" cy="2810108"/>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3</a:t>
            </a:r>
          </a:p>
        </p:txBody>
      </p:sp>
    </p:spTree>
    <p:extLst>
      <p:ext uri="{BB962C8B-B14F-4D97-AF65-F5344CB8AC3E}">
        <p14:creationId xmlns:p14="http://schemas.microsoft.com/office/powerpoint/2010/main" val="92896700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Page with Tit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29125216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Dashbaord with Image">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B727A6A8-4DAE-45F2-8085-E0353AFF8673}"/>
              </a:ext>
            </a:extLst>
          </p:cNvPr>
          <p:cNvSpPr>
            <a:spLocks noGrp="1"/>
          </p:cNvSpPr>
          <p:nvPr>
            <p:ph type="pic" sz="quarter" idx="13" hasCustomPrompt="1"/>
          </p:nvPr>
        </p:nvSpPr>
        <p:spPr>
          <a:xfrm>
            <a:off x="914398"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1</a:t>
            </a:r>
          </a:p>
        </p:txBody>
      </p:sp>
      <p:sp>
        <p:nvSpPr>
          <p:cNvPr id="13" name="Picture Placeholder 5">
            <a:extLst>
              <a:ext uri="{FF2B5EF4-FFF2-40B4-BE49-F238E27FC236}">
                <a16:creationId xmlns:a16="http://schemas.microsoft.com/office/drawing/2014/main" id="{22BACBDA-D2E1-4184-B7D4-8875E4E7C625}"/>
              </a:ext>
            </a:extLst>
          </p:cNvPr>
          <p:cNvSpPr>
            <a:spLocks noGrp="1"/>
          </p:cNvSpPr>
          <p:nvPr>
            <p:ph type="pic" sz="quarter" idx="14" hasCustomPrompt="1"/>
          </p:nvPr>
        </p:nvSpPr>
        <p:spPr>
          <a:xfrm>
            <a:off x="3663951"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2</a:t>
            </a:r>
          </a:p>
        </p:txBody>
      </p:sp>
      <p:sp>
        <p:nvSpPr>
          <p:cNvPr id="14" name="Picture Placeholder 5">
            <a:extLst>
              <a:ext uri="{FF2B5EF4-FFF2-40B4-BE49-F238E27FC236}">
                <a16:creationId xmlns:a16="http://schemas.microsoft.com/office/drawing/2014/main" id="{DEF10F07-665F-41D7-A9D2-358164298C2C}"/>
              </a:ext>
            </a:extLst>
          </p:cNvPr>
          <p:cNvSpPr>
            <a:spLocks noGrp="1"/>
          </p:cNvSpPr>
          <p:nvPr>
            <p:ph type="pic" sz="quarter" idx="15" hasCustomPrompt="1"/>
          </p:nvPr>
        </p:nvSpPr>
        <p:spPr>
          <a:xfrm>
            <a:off x="6400802"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3</a:t>
            </a:r>
          </a:p>
        </p:txBody>
      </p:sp>
      <p:sp>
        <p:nvSpPr>
          <p:cNvPr id="15" name="Picture Placeholder 5">
            <a:extLst>
              <a:ext uri="{FF2B5EF4-FFF2-40B4-BE49-F238E27FC236}">
                <a16:creationId xmlns:a16="http://schemas.microsoft.com/office/drawing/2014/main" id="{F53ABD7C-94E6-4632-A885-95C05F829BBB}"/>
              </a:ext>
            </a:extLst>
          </p:cNvPr>
          <p:cNvSpPr>
            <a:spLocks noGrp="1"/>
          </p:cNvSpPr>
          <p:nvPr>
            <p:ph type="pic" sz="quarter" idx="16" hasCustomPrompt="1"/>
          </p:nvPr>
        </p:nvSpPr>
        <p:spPr>
          <a:xfrm>
            <a:off x="9144002"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4</a:t>
            </a:r>
          </a:p>
        </p:txBody>
      </p:sp>
    </p:spTree>
    <p:extLst>
      <p:ext uri="{BB962C8B-B14F-4D97-AF65-F5344CB8AC3E}">
        <p14:creationId xmlns:p14="http://schemas.microsoft.com/office/powerpoint/2010/main" val="3910935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Image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4648199"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03742466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Dashbaord with Image 2">
    <p:spTree>
      <p:nvGrpSpPr>
        <p:cNvPr id="1" name=""/>
        <p:cNvGrpSpPr/>
        <p:nvPr/>
      </p:nvGrpSpPr>
      <p:grpSpPr>
        <a:xfrm>
          <a:off x="0" y="0"/>
          <a:ext cx="0" cy="0"/>
          <a:chOff x="0" y="0"/>
          <a:chExt cx="0" cy="0"/>
        </a:xfrm>
      </p:grpSpPr>
      <p:sp>
        <p:nvSpPr>
          <p:cNvPr id="20" name="Picture Placeholder 8">
            <a:extLst>
              <a:ext uri="{FF2B5EF4-FFF2-40B4-BE49-F238E27FC236}">
                <a16:creationId xmlns:a16="http://schemas.microsoft.com/office/drawing/2014/main" id="{4A80EFCA-C790-4CFC-99F9-26C0247D759A}"/>
              </a:ext>
            </a:extLst>
          </p:cNvPr>
          <p:cNvSpPr>
            <a:spLocks noGrp="1"/>
          </p:cNvSpPr>
          <p:nvPr>
            <p:ph type="pic" sz="quarter" idx="11" hasCustomPrompt="1"/>
          </p:nvPr>
        </p:nvSpPr>
        <p:spPr>
          <a:xfrm>
            <a:off x="977299" y="869981"/>
            <a:ext cx="525270" cy="525270"/>
          </a:xfrm>
          <a:prstGeom prst="ellipse">
            <a:avLst/>
          </a:prstGeom>
          <a:pattFill prst="wdDnDiag">
            <a:fgClr>
              <a:schemeClr val="tx1">
                <a:lumMod val="25000"/>
                <a:lumOff val="75000"/>
              </a:schemeClr>
            </a:fgClr>
            <a:bgClr>
              <a:schemeClr val="bg1"/>
            </a:bgClr>
          </a:pattFill>
          <a:ln w="12700">
            <a:solidFill>
              <a:schemeClr val="tx1"/>
            </a:solidFill>
          </a:ln>
        </p:spPr>
        <p:txBody>
          <a:bodyPr anchor="ctr"/>
          <a:lstStyle>
            <a:lvl1pPr algn="ctr">
              <a:buNone/>
              <a:defRPr sz="500"/>
            </a:lvl1pPr>
          </a:lstStyle>
          <a:p>
            <a:r>
              <a:rPr lang="en-US" dirty="0"/>
              <a:t>image</a:t>
            </a:r>
          </a:p>
        </p:txBody>
      </p:sp>
      <p:sp>
        <p:nvSpPr>
          <p:cNvPr id="21" name="Picture Placeholder 8">
            <a:extLst>
              <a:ext uri="{FF2B5EF4-FFF2-40B4-BE49-F238E27FC236}">
                <a16:creationId xmlns:a16="http://schemas.microsoft.com/office/drawing/2014/main" id="{FDCCF324-2D0B-4C13-B782-C9F218E359F6}"/>
              </a:ext>
            </a:extLst>
          </p:cNvPr>
          <p:cNvSpPr>
            <a:spLocks noGrp="1"/>
          </p:cNvSpPr>
          <p:nvPr>
            <p:ph type="pic" sz="quarter" idx="12" hasCustomPrompt="1"/>
          </p:nvPr>
        </p:nvSpPr>
        <p:spPr>
          <a:xfrm>
            <a:off x="977299" y="1787308"/>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2" name="Picture Placeholder 8">
            <a:extLst>
              <a:ext uri="{FF2B5EF4-FFF2-40B4-BE49-F238E27FC236}">
                <a16:creationId xmlns:a16="http://schemas.microsoft.com/office/drawing/2014/main" id="{6D94A1A2-0715-43EC-8F5C-33950036B89C}"/>
              </a:ext>
            </a:extLst>
          </p:cNvPr>
          <p:cNvSpPr>
            <a:spLocks noGrp="1"/>
          </p:cNvSpPr>
          <p:nvPr>
            <p:ph type="pic" sz="quarter" idx="13" hasCustomPrompt="1"/>
          </p:nvPr>
        </p:nvSpPr>
        <p:spPr>
          <a:xfrm>
            <a:off x="977299" y="2704635"/>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3" name="Picture Placeholder 8">
            <a:extLst>
              <a:ext uri="{FF2B5EF4-FFF2-40B4-BE49-F238E27FC236}">
                <a16:creationId xmlns:a16="http://schemas.microsoft.com/office/drawing/2014/main" id="{C162F417-1BAB-4F46-AD4F-8477E5D02C38}"/>
              </a:ext>
            </a:extLst>
          </p:cNvPr>
          <p:cNvSpPr>
            <a:spLocks noGrp="1"/>
          </p:cNvSpPr>
          <p:nvPr>
            <p:ph type="pic" sz="quarter" idx="14" hasCustomPrompt="1"/>
          </p:nvPr>
        </p:nvSpPr>
        <p:spPr>
          <a:xfrm>
            <a:off x="977299" y="3621962"/>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4" name="Picture Placeholder 8">
            <a:extLst>
              <a:ext uri="{FF2B5EF4-FFF2-40B4-BE49-F238E27FC236}">
                <a16:creationId xmlns:a16="http://schemas.microsoft.com/office/drawing/2014/main" id="{1CA8754E-77A8-493E-A022-FAAF449053D5}"/>
              </a:ext>
            </a:extLst>
          </p:cNvPr>
          <p:cNvSpPr>
            <a:spLocks noGrp="1"/>
          </p:cNvSpPr>
          <p:nvPr>
            <p:ph type="pic" sz="quarter" idx="15" hasCustomPrompt="1"/>
          </p:nvPr>
        </p:nvSpPr>
        <p:spPr>
          <a:xfrm>
            <a:off x="977299" y="4539289"/>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5" name="Picture Placeholder 8">
            <a:extLst>
              <a:ext uri="{FF2B5EF4-FFF2-40B4-BE49-F238E27FC236}">
                <a16:creationId xmlns:a16="http://schemas.microsoft.com/office/drawing/2014/main" id="{55F69957-CE01-4DFE-B71C-EE8981AAD7C1}"/>
              </a:ext>
            </a:extLst>
          </p:cNvPr>
          <p:cNvSpPr>
            <a:spLocks noGrp="1"/>
          </p:cNvSpPr>
          <p:nvPr>
            <p:ph type="pic" sz="quarter" idx="16" hasCustomPrompt="1"/>
          </p:nvPr>
        </p:nvSpPr>
        <p:spPr>
          <a:xfrm>
            <a:off x="977299" y="5456616"/>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Tree>
    <p:extLst>
      <p:ext uri="{BB962C8B-B14F-4D97-AF65-F5344CB8AC3E}">
        <p14:creationId xmlns:p14="http://schemas.microsoft.com/office/powerpoint/2010/main" val="280388845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Dashbaord with Image 3">
    <p:spTree>
      <p:nvGrpSpPr>
        <p:cNvPr id="1" name=""/>
        <p:cNvGrpSpPr/>
        <p:nvPr/>
      </p:nvGrpSpPr>
      <p:grpSpPr>
        <a:xfrm>
          <a:off x="0" y="0"/>
          <a:ext cx="0" cy="0"/>
          <a:chOff x="0" y="0"/>
          <a:chExt cx="0" cy="0"/>
        </a:xfrm>
      </p:grpSpPr>
      <p:sp>
        <p:nvSpPr>
          <p:cNvPr id="42" name="Picture Placeholder 8">
            <a:extLst>
              <a:ext uri="{FF2B5EF4-FFF2-40B4-BE49-F238E27FC236}">
                <a16:creationId xmlns:a16="http://schemas.microsoft.com/office/drawing/2014/main" id="{6E9F9E2A-DA02-43B6-8E18-7FECEDA7521F}"/>
              </a:ext>
            </a:extLst>
          </p:cNvPr>
          <p:cNvSpPr>
            <a:spLocks noGrp="1"/>
          </p:cNvSpPr>
          <p:nvPr>
            <p:ph type="pic" sz="quarter" idx="12" hasCustomPrompt="1"/>
          </p:nvPr>
        </p:nvSpPr>
        <p:spPr>
          <a:xfrm>
            <a:off x="982126"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3" name="Picture Placeholder 8">
            <a:extLst>
              <a:ext uri="{FF2B5EF4-FFF2-40B4-BE49-F238E27FC236}">
                <a16:creationId xmlns:a16="http://schemas.microsoft.com/office/drawing/2014/main" id="{3FEC0320-9A56-4C3D-862C-FD5D894B3E89}"/>
              </a:ext>
            </a:extLst>
          </p:cNvPr>
          <p:cNvSpPr>
            <a:spLocks noGrp="1"/>
          </p:cNvSpPr>
          <p:nvPr>
            <p:ph type="pic" sz="quarter" idx="13" hasCustomPrompt="1"/>
          </p:nvPr>
        </p:nvSpPr>
        <p:spPr>
          <a:xfrm>
            <a:off x="982126"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4" name="Picture Placeholder 8">
            <a:extLst>
              <a:ext uri="{FF2B5EF4-FFF2-40B4-BE49-F238E27FC236}">
                <a16:creationId xmlns:a16="http://schemas.microsoft.com/office/drawing/2014/main" id="{9838F4E7-CA6E-4595-8789-2501F7F4C7B6}"/>
              </a:ext>
            </a:extLst>
          </p:cNvPr>
          <p:cNvSpPr>
            <a:spLocks noGrp="1"/>
          </p:cNvSpPr>
          <p:nvPr>
            <p:ph type="pic" sz="quarter" idx="14" hasCustomPrompt="1"/>
          </p:nvPr>
        </p:nvSpPr>
        <p:spPr>
          <a:xfrm>
            <a:off x="982126" y="3624056"/>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5" name="Picture Placeholder 8">
            <a:extLst>
              <a:ext uri="{FF2B5EF4-FFF2-40B4-BE49-F238E27FC236}">
                <a16:creationId xmlns:a16="http://schemas.microsoft.com/office/drawing/2014/main" id="{23AA24AB-BB75-4B10-9424-5D84E9E65FF6}"/>
              </a:ext>
            </a:extLst>
          </p:cNvPr>
          <p:cNvSpPr>
            <a:spLocks noGrp="1"/>
          </p:cNvSpPr>
          <p:nvPr>
            <p:ph type="pic" sz="quarter" idx="15" hasCustomPrompt="1"/>
          </p:nvPr>
        </p:nvSpPr>
        <p:spPr>
          <a:xfrm>
            <a:off x="982126" y="4536302"/>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6" name="Picture Placeholder 8">
            <a:extLst>
              <a:ext uri="{FF2B5EF4-FFF2-40B4-BE49-F238E27FC236}">
                <a16:creationId xmlns:a16="http://schemas.microsoft.com/office/drawing/2014/main" id="{8F523368-CA43-4021-AB70-C7211B8AF31E}"/>
              </a:ext>
            </a:extLst>
          </p:cNvPr>
          <p:cNvSpPr>
            <a:spLocks noGrp="1"/>
          </p:cNvSpPr>
          <p:nvPr>
            <p:ph type="pic" sz="quarter" idx="16" hasCustomPrompt="1"/>
          </p:nvPr>
        </p:nvSpPr>
        <p:spPr>
          <a:xfrm>
            <a:off x="982126" y="5448549"/>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7" name="Picture Placeholder 8">
            <a:extLst>
              <a:ext uri="{FF2B5EF4-FFF2-40B4-BE49-F238E27FC236}">
                <a16:creationId xmlns:a16="http://schemas.microsoft.com/office/drawing/2014/main" id="{D9BA096D-780C-436C-A853-9DCF021C6A87}"/>
              </a:ext>
            </a:extLst>
          </p:cNvPr>
          <p:cNvSpPr>
            <a:spLocks noGrp="1"/>
          </p:cNvSpPr>
          <p:nvPr>
            <p:ph type="pic" sz="quarter" idx="17" hasCustomPrompt="1"/>
          </p:nvPr>
        </p:nvSpPr>
        <p:spPr>
          <a:xfrm>
            <a:off x="3720763"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8" name="Picture Placeholder 8">
            <a:extLst>
              <a:ext uri="{FF2B5EF4-FFF2-40B4-BE49-F238E27FC236}">
                <a16:creationId xmlns:a16="http://schemas.microsoft.com/office/drawing/2014/main" id="{3B810889-41DA-406D-BFD4-79E69AF284BD}"/>
              </a:ext>
            </a:extLst>
          </p:cNvPr>
          <p:cNvSpPr>
            <a:spLocks noGrp="1"/>
          </p:cNvSpPr>
          <p:nvPr>
            <p:ph type="pic" sz="quarter" idx="18" hasCustomPrompt="1"/>
          </p:nvPr>
        </p:nvSpPr>
        <p:spPr>
          <a:xfrm>
            <a:off x="6459516"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9" name="Picture Placeholder 8">
            <a:extLst>
              <a:ext uri="{FF2B5EF4-FFF2-40B4-BE49-F238E27FC236}">
                <a16:creationId xmlns:a16="http://schemas.microsoft.com/office/drawing/2014/main" id="{C829A924-0832-4119-A0AC-BF93F89840F9}"/>
              </a:ext>
            </a:extLst>
          </p:cNvPr>
          <p:cNvSpPr>
            <a:spLocks noGrp="1"/>
          </p:cNvSpPr>
          <p:nvPr>
            <p:ph type="pic" sz="quarter" idx="19" hasCustomPrompt="1"/>
          </p:nvPr>
        </p:nvSpPr>
        <p:spPr>
          <a:xfrm>
            <a:off x="9184488"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0" name="Picture Placeholder 8">
            <a:extLst>
              <a:ext uri="{FF2B5EF4-FFF2-40B4-BE49-F238E27FC236}">
                <a16:creationId xmlns:a16="http://schemas.microsoft.com/office/drawing/2014/main" id="{E44621EE-6CD1-4DFC-9186-ADA566B69978}"/>
              </a:ext>
            </a:extLst>
          </p:cNvPr>
          <p:cNvSpPr>
            <a:spLocks noGrp="1"/>
          </p:cNvSpPr>
          <p:nvPr>
            <p:ph type="pic" sz="quarter" idx="20" hasCustomPrompt="1"/>
          </p:nvPr>
        </p:nvSpPr>
        <p:spPr>
          <a:xfrm>
            <a:off x="3720763"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1" name="Picture Placeholder 8">
            <a:extLst>
              <a:ext uri="{FF2B5EF4-FFF2-40B4-BE49-F238E27FC236}">
                <a16:creationId xmlns:a16="http://schemas.microsoft.com/office/drawing/2014/main" id="{22761445-0147-4746-894D-3A4AA6124532}"/>
              </a:ext>
            </a:extLst>
          </p:cNvPr>
          <p:cNvSpPr>
            <a:spLocks noGrp="1"/>
          </p:cNvSpPr>
          <p:nvPr>
            <p:ph type="pic" sz="quarter" idx="21" hasCustomPrompt="1"/>
          </p:nvPr>
        </p:nvSpPr>
        <p:spPr>
          <a:xfrm>
            <a:off x="6459516"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2" name="Picture Placeholder 8">
            <a:extLst>
              <a:ext uri="{FF2B5EF4-FFF2-40B4-BE49-F238E27FC236}">
                <a16:creationId xmlns:a16="http://schemas.microsoft.com/office/drawing/2014/main" id="{40788EBD-B7C3-4BA2-97D3-1888E649480B}"/>
              </a:ext>
            </a:extLst>
          </p:cNvPr>
          <p:cNvSpPr>
            <a:spLocks noGrp="1"/>
          </p:cNvSpPr>
          <p:nvPr>
            <p:ph type="pic" sz="quarter" idx="22" hasCustomPrompt="1"/>
          </p:nvPr>
        </p:nvSpPr>
        <p:spPr>
          <a:xfrm>
            <a:off x="9184488"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3" name="Picture Placeholder 8">
            <a:extLst>
              <a:ext uri="{FF2B5EF4-FFF2-40B4-BE49-F238E27FC236}">
                <a16:creationId xmlns:a16="http://schemas.microsoft.com/office/drawing/2014/main" id="{651679A2-A090-4A79-A368-A7E959F10D92}"/>
              </a:ext>
            </a:extLst>
          </p:cNvPr>
          <p:cNvSpPr>
            <a:spLocks noGrp="1"/>
          </p:cNvSpPr>
          <p:nvPr>
            <p:ph type="pic" sz="quarter" idx="23" hasCustomPrompt="1"/>
          </p:nvPr>
        </p:nvSpPr>
        <p:spPr>
          <a:xfrm>
            <a:off x="6459516" y="3624056"/>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4" name="Picture Placeholder 8">
            <a:extLst>
              <a:ext uri="{FF2B5EF4-FFF2-40B4-BE49-F238E27FC236}">
                <a16:creationId xmlns:a16="http://schemas.microsoft.com/office/drawing/2014/main" id="{A433C367-91F6-4E93-8E1E-227896248441}"/>
              </a:ext>
            </a:extLst>
          </p:cNvPr>
          <p:cNvSpPr>
            <a:spLocks noGrp="1"/>
          </p:cNvSpPr>
          <p:nvPr>
            <p:ph type="pic" sz="quarter" idx="24" hasCustomPrompt="1"/>
          </p:nvPr>
        </p:nvSpPr>
        <p:spPr>
          <a:xfrm>
            <a:off x="9184488" y="3624056"/>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5" name="Picture Placeholder 8">
            <a:extLst>
              <a:ext uri="{FF2B5EF4-FFF2-40B4-BE49-F238E27FC236}">
                <a16:creationId xmlns:a16="http://schemas.microsoft.com/office/drawing/2014/main" id="{7383285A-FFD1-4A92-AF94-2F192F2B72C2}"/>
              </a:ext>
            </a:extLst>
          </p:cNvPr>
          <p:cNvSpPr>
            <a:spLocks noGrp="1"/>
          </p:cNvSpPr>
          <p:nvPr>
            <p:ph type="pic" sz="quarter" idx="25" hasCustomPrompt="1"/>
          </p:nvPr>
        </p:nvSpPr>
        <p:spPr>
          <a:xfrm>
            <a:off x="9184488" y="4536302"/>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Tree>
    <p:extLst>
      <p:ext uri="{BB962C8B-B14F-4D97-AF65-F5344CB8AC3E}">
        <p14:creationId xmlns:p14="http://schemas.microsoft.com/office/powerpoint/2010/main" val="336908777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Dashbaord with Image 4">
    <p:spTree>
      <p:nvGrpSpPr>
        <p:cNvPr id="1" name=""/>
        <p:cNvGrpSpPr/>
        <p:nvPr/>
      </p:nvGrpSpPr>
      <p:grpSpPr>
        <a:xfrm>
          <a:off x="0" y="0"/>
          <a:ext cx="0" cy="0"/>
          <a:chOff x="0" y="0"/>
          <a:chExt cx="0" cy="0"/>
        </a:xfrm>
      </p:grpSpPr>
      <p:sp>
        <p:nvSpPr>
          <p:cNvPr id="24" name="Picture Placeholder 5">
            <a:extLst>
              <a:ext uri="{FF2B5EF4-FFF2-40B4-BE49-F238E27FC236}">
                <a16:creationId xmlns:a16="http://schemas.microsoft.com/office/drawing/2014/main" id="{BE52E5B7-2B8D-467A-85C6-9BCAF560594D}"/>
              </a:ext>
            </a:extLst>
          </p:cNvPr>
          <p:cNvSpPr>
            <a:spLocks noGrp="1"/>
          </p:cNvSpPr>
          <p:nvPr>
            <p:ph type="pic" sz="quarter" idx="13" hasCustomPrompt="1"/>
          </p:nvPr>
        </p:nvSpPr>
        <p:spPr>
          <a:xfrm>
            <a:off x="914398"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1</a:t>
            </a:r>
          </a:p>
        </p:txBody>
      </p:sp>
      <p:sp>
        <p:nvSpPr>
          <p:cNvPr id="25" name="Picture Placeholder 5">
            <a:extLst>
              <a:ext uri="{FF2B5EF4-FFF2-40B4-BE49-F238E27FC236}">
                <a16:creationId xmlns:a16="http://schemas.microsoft.com/office/drawing/2014/main" id="{4BFF12F6-CE69-4ED4-AB68-AA8A209057D8}"/>
              </a:ext>
            </a:extLst>
          </p:cNvPr>
          <p:cNvSpPr>
            <a:spLocks noGrp="1"/>
          </p:cNvSpPr>
          <p:nvPr>
            <p:ph type="pic" sz="quarter" idx="14" hasCustomPrompt="1"/>
          </p:nvPr>
        </p:nvSpPr>
        <p:spPr>
          <a:xfrm>
            <a:off x="3663951"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2</a:t>
            </a:r>
          </a:p>
        </p:txBody>
      </p:sp>
      <p:sp>
        <p:nvSpPr>
          <p:cNvPr id="26" name="Picture Placeholder 5">
            <a:extLst>
              <a:ext uri="{FF2B5EF4-FFF2-40B4-BE49-F238E27FC236}">
                <a16:creationId xmlns:a16="http://schemas.microsoft.com/office/drawing/2014/main" id="{B8BCF0A8-AF03-4725-95F1-AF24AD789A7D}"/>
              </a:ext>
            </a:extLst>
          </p:cNvPr>
          <p:cNvSpPr>
            <a:spLocks noGrp="1"/>
          </p:cNvSpPr>
          <p:nvPr>
            <p:ph type="pic" sz="quarter" idx="15" hasCustomPrompt="1"/>
          </p:nvPr>
        </p:nvSpPr>
        <p:spPr>
          <a:xfrm>
            <a:off x="6400802"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3</a:t>
            </a:r>
          </a:p>
        </p:txBody>
      </p:sp>
      <p:sp>
        <p:nvSpPr>
          <p:cNvPr id="27" name="Picture Placeholder 5">
            <a:extLst>
              <a:ext uri="{FF2B5EF4-FFF2-40B4-BE49-F238E27FC236}">
                <a16:creationId xmlns:a16="http://schemas.microsoft.com/office/drawing/2014/main" id="{94A884A8-83B9-44FF-86D7-6CED642E25CA}"/>
              </a:ext>
            </a:extLst>
          </p:cNvPr>
          <p:cNvSpPr>
            <a:spLocks noGrp="1"/>
          </p:cNvSpPr>
          <p:nvPr>
            <p:ph type="pic" sz="quarter" idx="16" hasCustomPrompt="1"/>
          </p:nvPr>
        </p:nvSpPr>
        <p:spPr>
          <a:xfrm>
            <a:off x="9144002"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4</a:t>
            </a:r>
          </a:p>
        </p:txBody>
      </p:sp>
    </p:spTree>
    <p:extLst>
      <p:ext uri="{BB962C8B-B14F-4D97-AF65-F5344CB8AC3E}">
        <p14:creationId xmlns:p14="http://schemas.microsoft.com/office/powerpoint/2010/main" val="174701468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Dashbaord with Image 5">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907C44E6-7BC3-499B-9750-DE5CE143C729}"/>
              </a:ext>
            </a:extLst>
          </p:cNvPr>
          <p:cNvSpPr>
            <a:spLocks noGrp="1"/>
          </p:cNvSpPr>
          <p:nvPr>
            <p:ph type="pic" sz="quarter" idx="13" hasCustomPrompt="1"/>
          </p:nvPr>
        </p:nvSpPr>
        <p:spPr>
          <a:xfrm>
            <a:off x="762000" y="745091"/>
            <a:ext cx="2453951" cy="3124532"/>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Insert your image here</a:t>
            </a:r>
          </a:p>
        </p:txBody>
      </p:sp>
    </p:spTree>
    <p:extLst>
      <p:ext uri="{BB962C8B-B14F-4D97-AF65-F5344CB8AC3E}">
        <p14:creationId xmlns:p14="http://schemas.microsoft.com/office/powerpoint/2010/main" val="238703429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_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017884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_Page with Tit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62801287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Agenda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5">
            <a:extLst>
              <a:ext uri="{FF2B5EF4-FFF2-40B4-BE49-F238E27FC236}">
                <a16:creationId xmlns:a16="http://schemas.microsoft.com/office/drawing/2014/main" id="{70591CFC-91E2-468C-9DEB-124D17A3EC06}"/>
              </a:ext>
            </a:extLst>
          </p:cNvPr>
          <p:cNvSpPr>
            <a:spLocks noGrp="1"/>
          </p:cNvSpPr>
          <p:nvPr>
            <p:ph type="pic" sz="quarter" idx="13" hasCustomPrompt="1"/>
          </p:nvPr>
        </p:nvSpPr>
        <p:spPr>
          <a:xfrm>
            <a:off x="1053645" y="2013994"/>
            <a:ext cx="4308930" cy="3586706"/>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3</a:t>
            </a:r>
          </a:p>
        </p:txBody>
      </p:sp>
    </p:spTree>
    <p:extLst>
      <p:ext uri="{BB962C8B-B14F-4D97-AF65-F5344CB8AC3E}">
        <p14:creationId xmlns:p14="http://schemas.microsoft.com/office/powerpoint/2010/main" val="113220727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Introduction with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252E625-E812-42F5-B3E3-909E135A7657}"/>
              </a:ext>
            </a:extLst>
          </p:cNvPr>
          <p:cNvSpPr>
            <a:spLocks noGrp="1"/>
          </p:cNvSpPr>
          <p:nvPr>
            <p:ph type="pic" sz="quarter" idx="10" hasCustomPrompt="1"/>
          </p:nvPr>
        </p:nvSpPr>
        <p:spPr>
          <a:xfrm>
            <a:off x="5031808" y="201455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1020347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Introduction with image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252E625-E812-42F5-B3E3-909E135A7657}"/>
              </a:ext>
            </a:extLst>
          </p:cNvPr>
          <p:cNvSpPr>
            <a:spLocks noGrp="1"/>
          </p:cNvSpPr>
          <p:nvPr>
            <p:ph type="pic" sz="quarter" idx="10" hasCustomPrompt="1"/>
          </p:nvPr>
        </p:nvSpPr>
        <p:spPr>
          <a:xfrm>
            <a:off x="1798751" y="236480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30647712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Introduction with image 3">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252E625-E812-42F5-B3E3-909E135A7657}"/>
              </a:ext>
            </a:extLst>
          </p:cNvPr>
          <p:cNvSpPr>
            <a:spLocks noGrp="1"/>
          </p:cNvSpPr>
          <p:nvPr>
            <p:ph type="pic" sz="quarter" idx="10" hasCustomPrompt="1"/>
          </p:nvPr>
        </p:nvSpPr>
        <p:spPr>
          <a:xfrm>
            <a:off x="5031808" y="163355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529455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Page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C354DD9-F602-4634-B87C-29BB619D740B}"/>
              </a:ext>
            </a:extLst>
          </p:cNvPr>
          <p:cNvSpPr>
            <a:spLocks noGrp="1"/>
          </p:cNvSpPr>
          <p:nvPr>
            <p:ph type="pic" sz="quarter" idx="10" hasCustomPrompt="1"/>
          </p:nvPr>
        </p:nvSpPr>
        <p:spPr>
          <a:xfrm>
            <a:off x="1618351" y="1853232"/>
            <a:ext cx="3154680" cy="3154680"/>
          </a:xfrm>
          <a:prstGeom prst="ellipse">
            <a:avLst/>
          </a:prstGeom>
          <a:pattFill prst="wdDnDiag">
            <a:fgClr>
              <a:schemeClr val="tx1">
                <a:lumMod val="25000"/>
                <a:lumOff val="75000"/>
              </a:schemeClr>
            </a:fgClr>
            <a:bgClr>
              <a:schemeClr val="bg1"/>
            </a:bgClr>
          </a:pattFill>
          <a:ln w="63500">
            <a:solidFill>
              <a:schemeClr val="bg2"/>
            </a:solidFill>
          </a:ln>
        </p:spPr>
        <p:txBody>
          <a:bodyPr anchor="ctr"/>
          <a:lstStyle>
            <a:lvl1pPr algn="ctr">
              <a:buNone/>
              <a:defRPr sz="2000"/>
            </a:lvl1pPr>
          </a:lstStyle>
          <a:p>
            <a:r>
              <a:rPr lang="en-US"/>
              <a:t>Insert your image here</a:t>
            </a:r>
            <a:endParaRPr lang="en-US" dirty="0"/>
          </a:p>
        </p:txBody>
      </p:sp>
    </p:spTree>
    <p:extLst>
      <p:ext uri="{BB962C8B-B14F-4D97-AF65-F5344CB8AC3E}">
        <p14:creationId xmlns:p14="http://schemas.microsoft.com/office/powerpoint/2010/main" val="3710267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ngle Image 2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5173883"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6041848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Introduction with image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F5F34278-D38D-4E96-B3D5-3F142FA2DE62}"/>
              </a:ext>
            </a:extLst>
          </p:cNvPr>
          <p:cNvSpPr>
            <a:spLocks noGrp="1"/>
          </p:cNvSpPr>
          <p:nvPr>
            <p:ph type="pic" sz="quarter" idx="11" hasCustomPrompt="1"/>
          </p:nvPr>
        </p:nvSpPr>
        <p:spPr>
          <a:xfrm>
            <a:off x="327025" y="1997868"/>
            <a:ext cx="11537950" cy="2862263"/>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58530567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1_Basic Paragraph Slid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80564067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ext with Landscape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F5F34278-D38D-4E96-B3D5-3F142FA2DE62}"/>
              </a:ext>
            </a:extLst>
          </p:cNvPr>
          <p:cNvSpPr>
            <a:spLocks noGrp="1"/>
          </p:cNvSpPr>
          <p:nvPr>
            <p:ph type="pic" sz="quarter" idx="11" hasCustomPrompt="1"/>
          </p:nvPr>
        </p:nvSpPr>
        <p:spPr>
          <a:xfrm>
            <a:off x="0" y="1997868"/>
            <a:ext cx="12192000" cy="2862263"/>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9923033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Ordered List with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5D745E-FCB2-4D16-9390-09850FA79F60}"/>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9013550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Image - Core Value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5D745E-FCB2-4D16-9390-09850FA79F60}"/>
              </a:ext>
            </a:extLst>
          </p:cNvPr>
          <p:cNvSpPr>
            <a:spLocks noGrp="1"/>
          </p:cNvSpPr>
          <p:nvPr>
            <p:ph type="pic" sz="quarter" idx="10" hasCustomPrompt="1"/>
          </p:nvPr>
        </p:nvSpPr>
        <p:spPr>
          <a:xfrm>
            <a:off x="0" y="-3460368"/>
            <a:ext cx="12192000" cy="6897914"/>
          </a:xfrm>
          <a:prstGeom prst="ellipse">
            <a:avLst/>
          </a:prstGeom>
          <a:pattFill prst="wdDnDiag">
            <a:fgClr>
              <a:schemeClr val="tx1">
                <a:lumMod val="25000"/>
                <a:lumOff val="75000"/>
              </a:schemeClr>
            </a:fgClr>
            <a:bgClr>
              <a:schemeClr val="bg1"/>
            </a:bgClr>
          </a:pattFill>
          <a:ln w="127000">
            <a:solidFill>
              <a:schemeClr val="accent1"/>
            </a:solidFill>
          </a:ln>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135328360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Image - Core Value 4">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5D745E-FCB2-4D16-9390-09850FA79F60}"/>
              </a:ext>
            </a:extLst>
          </p:cNvPr>
          <p:cNvSpPr>
            <a:spLocks noGrp="1"/>
          </p:cNvSpPr>
          <p:nvPr>
            <p:ph type="pic" sz="quarter" idx="10" hasCustomPrompt="1"/>
          </p:nvPr>
        </p:nvSpPr>
        <p:spPr>
          <a:xfrm>
            <a:off x="0" y="1937794"/>
            <a:ext cx="12192000" cy="2939006"/>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41579889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5 images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4">
            <a:extLst>
              <a:ext uri="{FF2B5EF4-FFF2-40B4-BE49-F238E27FC236}">
                <a16:creationId xmlns:a16="http://schemas.microsoft.com/office/drawing/2014/main" id="{DB3D7064-FEF9-43A9-BA74-FA575E3105EF}"/>
              </a:ext>
            </a:extLst>
          </p:cNvPr>
          <p:cNvSpPr>
            <a:spLocks noGrp="1"/>
          </p:cNvSpPr>
          <p:nvPr>
            <p:ph type="pic" sz="quarter" idx="10" hasCustomPrompt="1"/>
          </p:nvPr>
        </p:nvSpPr>
        <p:spPr>
          <a:xfrm>
            <a:off x="11575" y="19836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2448775" y="44208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6" name="Picture Placeholder 4">
            <a:extLst>
              <a:ext uri="{FF2B5EF4-FFF2-40B4-BE49-F238E27FC236}">
                <a16:creationId xmlns:a16="http://schemas.microsoft.com/office/drawing/2014/main" id="{699B59FD-65E1-4DE9-ACC7-B9F1E86FD1EC}"/>
              </a:ext>
            </a:extLst>
          </p:cNvPr>
          <p:cNvSpPr>
            <a:spLocks noGrp="1"/>
          </p:cNvSpPr>
          <p:nvPr>
            <p:ph type="pic" sz="quarter" idx="14" hasCustomPrompt="1"/>
          </p:nvPr>
        </p:nvSpPr>
        <p:spPr>
          <a:xfrm>
            <a:off x="4888975" y="19836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9" name="Picture Placeholder 4">
            <a:extLst>
              <a:ext uri="{FF2B5EF4-FFF2-40B4-BE49-F238E27FC236}">
                <a16:creationId xmlns:a16="http://schemas.microsoft.com/office/drawing/2014/main" id="{792D02B1-81DE-4A7E-B50A-2BA94BF0F3E6}"/>
              </a:ext>
            </a:extLst>
          </p:cNvPr>
          <p:cNvSpPr>
            <a:spLocks noGrp="1"/>
          </p:cNvSpPr>
          <p:nvPr>
            <p:ph type="pic" sz="quarter" idx="17" hasCustomPrompt="1"/>
          </p:nvPr>
        </p:nvSpPr>
        <p:spPr>
          <a:xfrm>
            <a:off x="7317600" y="44208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30" name="Picture Placeholder 4">
            <a:extLst>
              <a:ext uri="{FF2B5EF4-FFF2-40B4-BE49-F238E27FC236}">
                <a16:creationId xmlns:a16="http://schemas.microsoft.com/office/drawing/2014/main" id="{7C6A4072-9E0C-47E6-9600-D3664CFFDC53}"/>
              </a:ext>
            </a:extLst>
          </p:cNvPr>
          <p:cNvSpPr>
            <a:spLocks noGrp="1"/>
          </p:cNvSpPr>
          <p:nvPr>
            <p:ph type="pic" sz="quarter" idx="18" hasCustomPrompt="1"/>
          </p:nvPr>
        </p:nvSpPr>
        <p:spPr>
          <a:xfrm>
            <a:off x="9754800" y="19836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334219485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6 images - team">
    <p:spTree>
      <p:nvGrpSpPr>
        <p:cNvPr id="1" name=""/>
        <p:cNvGrpSpPr/>
        <p:nvPr/>
      </p:nvGrpSpPr>
      <p:grpSpPr>
        <a:xfrm>
          <a:off x="0" y="0"/>
          <a:ext cx="0" cy="0"/>
          <a:chOff x="0" y="0"/>
          <a:chExt cx="0" cy="0"/>
        </a:xfrm>
      </p:grpSpPr>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3048000" y="342900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1" name="Picture Placeholder 4">
            <a:extLst>
              <a:ext uri="{FF2B5EF4-FFF2-40B4-BE49-F238E27FC236}">
                <a16:creationId xmlns:a16="http://schemas.microsoft.com/office/drawing/2014/main" id="{D10BDF7D-83E9-4B2E-A91E-D8379D139F50}"/>
              </a:ext>
            </a:extLst>
          </p:cNvPr>
          <p:cNvSpPr>
            <a:spLocks noGrp="1"/>
          </p:cNvSpPr>
          <p:nvPr>
            <p:ph type="pic" sz="quarter" idx="14" hasCustomPrompt="1"/>
          </p:nvPr>
        </p:nvSpPr>
        <p:spPr>
          <a:xfrm>
            <a:off x="6093000" y="342900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2" name="Picture Placeholder 4">
            <a:extLst>
              <a:ext uri="{FF2B5EF4-FFF2-40B4-BE49-F238E27FC236}">
                <a16:creationId xmlns:a16="http://schemas.microsoft.com/office/drawing/2014/main" id="{E29EF675-F518-468C-B7B7-437D12B8EC73}"/>
              </a:ext>
            </a:extLst>
          </p:cNvPr>
          <p:cNvSpPr>
            <a:spLocks noGrp="1"/>
          </p:cNvSpPr>
          <p:nvPr>
            <p:ph type="pic" sz="quarter" idx="15" hasCustomPrompt="1"/>
          </p:nvPr>
        </p:nvSpPr>
        <p:spPr>
          <a:xfrm>
            <a:off x="9138000" y="342900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6" name="Picture Placeholder 4">
            <a:extLst>
              <a:ext uri="{FF2B5EF4-FFF2-40B4-BE49-F238E27FC236}">
                <a16:creationId xmlns:a16="http://schemas.microsoft.com/office/drawing/2014/main" id="{FB7CA84D-A92D-4E8A-84FD-9C8159B05267}"/>
              </a:ext>
            </a:extLst>
          </p:cNvPr>
          <p:cNvSpPr>
            <a:spLocks noGrp="1"/>
          </p:cNvSpPr>
          <p:nvPr>
            <p:ph type="pic" sz="quarter" idx="16" hasCustomPrompt="1"/>
          </p:nvPr>
        </p:nvSpPr>
        <p:spPr>
          <a:xfrm>
            <a:off x="6000" y="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39B6C3FD-F456-4555-9C2F-C8E3C661D93D}"/>
              </a:ext>
            </a:extLst>
          </p:cNvPr>
          <p:cNvSpPr>
            <a:spLocks noGrp="1"/>
          </p:cNvSpPr>
          <p:nvPr>
            <p:ph type="pic" sz="quarter" idx="17" hasCustomPrompt="1"/>
          </p:nvPr>
        </p:nvSpPr>
        <p:spPr>
          <a:xfrm>
            <a:off x="3054002" y="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8" name="Picture Placeholder 4">
            <a:extLst>
              <a:ext uri="{FF2B5EF4-FFF2-40B4-BE49-F238E27FC236}">
                <a16:creationId xmlns:a16="http://schemas.microsoft.com/office/drawing/2014/main" id="{AD5EC224-8396-481C-9A86-142FFA6881D0}"/>
              </a:ext>
            </a:extLst>
          </p:cNvPr>
          <p:cNvSpPr>
            <a:spLocks noGrp="1"/>
          </p:cNvSpPr>
          <p:nvPr>
            <p:ph type="pic" sz="quarter" idx="18" hasCustomPrompt="1"/>
          </p:nvPr>
        </p:nvSpPr>
        <p:spPr>
          <a:xfrm>
            <a:off x="6099002" y="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89394394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8 images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B3D7064-FEF9-43A9-BA74-FA575E3105EF}"/>
              </a:ext>
            </a:extLst>
          </p:cNvPr>
          <p:cNvSpPr>
            <a:spLocks noGrp="1"/>
          </p:cNvSpPr>
          <p:nvPr>
            <p:ph type="pic" sz="quarter" idx="10" hasCustomPrompt="1"/>
          </p:nvPr>
        </p:nvSpPr>
        <p:spPr>
          <a:xfrm>
            <a:off x="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243720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9" name="Picture Placeholder 4">
            <a:extLst>
              <a:ext uri="{FF2B5EF4-FFF2-40B4-BE49-F238E27FC236}">
                <a16:creationId xmlns:a16="http://schemas.microsoft.com/office/drawing/2014/main" id="{792D02B1-81DE-4A7E-B50A-2BA94BF0F3E6}"/>
              </a:ext>
            </a:extLst>
          </p:cNvPr>
          <p:cNvSpPr>
            <a:spLocks noGrp="1"/>
          </p:cNvSpPr>
          <p:nvPr>
            <p:ph type="pic" sz="quarter" idx="17" hasCustomPrompt="1"/>
          </p:nvPr>
        </p:nvSpPr>
        <p:spPr>
          <a:xfrm>
            <a:off x="487740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30" name="Picture Placeholder 4">
            <a:extLst>
              <a:ext uri="{FF2B5EF4-FFF2-40B4-BE49-F238E27FC236}">
                <a16:creationId xmlns:a16="http://schemas.microsoft.com/office/drawing/2014/main" id="{7C6A4072-9E0C-47E6-9600-D3664CFFDC53}"/>
              </a:ext>
            </a:extLst>
          </p:cNvPr>
          <p:cNvSpPr>
            <a:spLocks noGrp="1"/>
          </p:cNvSpPr>
          <p:nvPr>
            <p:ph type="pic" sz="quarter" idx="18" hasCustomPrompt="1"/>
          </p:nvPr>
        </p:nvSpPr>
        <p:spPr>
          <a:xfrm>
            <a:off x="731760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2903AB6F-7F01-425F-A56A-9AECA050C658}"/>
              </a:ext>
            </a:extLst>
          </p:cNvPr>
          <p:cNvSpPr>
            <a:spLocks noGrp="1"/>
          </p:cNvSpPr>
          <p:nvPr>
            <p:ph type="pic" sz="quarter" idx="19" hasCustomPrompt="1"/>
          </p:nvPr>
        </p:nvSpPr>
        <p:spPr>
          <a:xfrm>
            <a:off x="24372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3" name="Picture Placeholder 4">
            <a:extLst>
              <a:ext uri="{FF2B5EF4-FFF2-40B4-BE49-F238E27FC236}">
                <a16:creationId xmlns:a16="http://schemas.microsoft.com/office/drawing/2014/main" id="{5269FE5B-0BDC-44A6-B357-1883F9B5F0A3}"/>
              </a:ext>
            </a:extLst>
          </p:cNvPr>
          <p:cNvSpPr>
            <a:spLocks noGrp="1"/>
          </p:cNvSpPr>
          <p:nvPr>
            <p:ph type="pic" sz="quarter" idx="20" hasCustomPrompt="1"/>
          </p:nvPr>
        </p:nvSpPr>
        <p:spPr>
          <a:xfrm>
            <a:off x="97548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4" name="Picture Placeholder 4">
            <a:extLst>
              <a:ext uri="{FF2B5EF4-FFF2-40B4-BE49-F238E27FC236}">
                <a16:creationId xmlns:a16="http://schemas.microsoft.com/office/drawing/2014/main" id="{E3912E4A-8645-40AE-BAE7-584F0E8C315B}"/>
              </a:ext>
            </a:extLst>
          </p:cNvPr>
          <p:cNvSpPr>
            <a:spLocks noGrp="1"/>
          </p:cNvSpPr>
          <p:nvPr>
            <p:ph type="pic" sz="quarter" idx="21" hasCustomPrompt="1"/>
          </p:nvPr>
        </p:nvSpPr>
        <p:spPr>
          <a:xfrm>
            <a:off x="48774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5" name="Picture Placeholder 4">
            <a:extLst>
              <a:ext uri="{FF2B5EF4-FFF2-40B4-BE49-F238E27FC236}">
                <a16:creationId xmlns:a16="http://schemas.microsoft.com/office/drawing/2014/main" id="{12894971-4967-4A25-A37D-07552236C2F6}"/>
              </a:ext>
            </a:extLst>
          </p:cNvPr>
          <p:cNvSpPr>
            <a:spLocks noGrp="1"/>
          </p:cNvSpPr>
          <p:nvPr>
            <p:ph type="pic" sz="quarter" idx="22" hasCustomPrompt="1"/>
          </p:nvPr>
        </p:nvSpPr>
        <p:spPr>
          <a:xfrm>
            <a:off x="73176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171552104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2 images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B3D7064-FEF9-43A9-BA74-FA575E3105EF}"/>
              </a:ext>
            </a:extLst>
          </p:cNvPr>
          <p:cNvSpPr>
            <a:spLocks noGrp="1"/>
          </p:cNvSpPr>
          <p:nvPr>
            <p:ph type="pic" sz="quarter" idx="10" hasCustomPrompt="1"/>
          </p:nvPr>
        </p:nvSpPr>
        <p:spPr>
          <a:xfrm>
            <a:off x="0"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2437200"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9" name="Picture Placeholder 4">
            <a:extLst>
              <a:ext uri="{FF2B5EF4-FFF2-40B4-BE49-F238E27FC236}">
                <a16:creationId xmlns:a16="http://schemas.microsoft.com/office/drawing/2014/main" id="{792D02B1-81DE-4A7E-B50A-2BA94BF0F3E6}"/>
              </a:ext>
            </a:extLst>
          </p:cNvPr>
          <p:cNvSpPr>
            <a:spLocks noGrp="1"/>
          </p:cNvSpPr>
          <p:nvPr>
            <p:ph type="pic" sz="quarter" idx="17" hasCustomPrompt="1"/>
          </p:nvPr>
        </p:nvSpPr>
        <p:spPr>
          <a:xfrm>
            <a:off x="4876975"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30" name="Picture Placeholder 4">
            <a:extLst>
              <a:ext uri="{FF2B5EF4-FFF2-40B4-BE49-F238E27FC236}">
                <a16:creationId xmlns:a16="http://schemas.microsoft.com/office/drawing/2014/main" id="{7C6A4072-9E0C-47E6-9600-D3664CFFDC53}"/>
              </a:ext>
            </a:extLst>
          </p:cNvPr>
          <p:cNvSpPr>
            <a:spLocks noGrp="1"/>
          </p:cNvSpPr>
          <p:nvPr>
            <p:ph type="pic" sz="quarter" idx="18" hasCustomPrompt="1"/>
          </p:nvPr>
        </p:nvSpPr>
        <p:spPr>
          <a:xfrm>
            <a:off x="7312025"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2903AB6F-7F01-425F-A56A-9AECA050C658}"/>
              </a:ext>
            </a:extLst>
          </p:cNvPr>
          <p:cNvSpPr>
            <a:spLocks noGrp="1"/>
          </p:cNvSpPr>
          <p:nvPr>
            <p:ph type="pic" sz="quarter" idx="19" hasCustomPrompt="1"/>
          </p:nvPr>
        </p:nvSpPr>
        <p:spPr>
          <a:xfrm>
            <a:off x="24372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3" name="Picture Placeholder 4">
            <a:extLst>
              <a:ext uri="{FF2B5EF4-FFF2-40B4-BE49-F238E27FC236}">
                <a16:creationId xmlns:a16="http://schemas.microsoft.com/office/drawing/2014/main" id="{5269FE5B-0BDC-44A6-B357-1883F9B5F0A3}"/>
              </a:ext>
            </a:extLst>
          </p:cNvPr>
          <p:cNvSpPr>
            <a:spLocks noGrp="1"/>
          </p:cNvSpPr>
          <p:nvPr>
            <p:ph type="pic" sz="quarter" idx="20" hasCustomPrompt="1"/>
          </p:nvPr>
        </p:nvSpPr>
        <p:spPr>
          <a:xfrm>
            <a:off x="97548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4" name="Picture Placeholder 4">
            <a:extLst>
              <a:ext uri="{FF2B5EF4-FFF2-40B4-BE49-F238E27FC236}">
                <a16:creationId xmlns:a16="http://schemas.microsoft.com/office/drawing/2014/main" id="{E3912E4A-8645-40AE-BAE7-584F0E8C315B}"/>
              </a:ext>
            </a:extLst>
          </p:cNvPr>
          <p:cNvSpPr>
            <a:spLocks noGrp="1"/>
          </p:cNvSpPr>
          <p:nvPr>
            <p:ph type="pic" sz="quarter" idx="21" hasCustomPrompt="1"/>
          </p:nvPr>
        </p:nvSpPr>
        <p:spPr>
          <a:xfrm>
            <a:off x="48774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5" name="Picture Placeholder 4">
            <a:extLst>
              <a:ext uri="{FF2B5EF4-FFF2-40B4-BE49-F238E27FC236}">
                <a16:creationId xmlns:a16="http://schemas.microsoft.com/office/drawing/2014/main" id="{12894971-4967-4A25-A37D-07552236C2F6}"/>
              </a:ext>
            </a:extLst>
          </p:cNvPr>
          <p:cNvSpPr>
            <a:spLocks noGrp="1"/>
          </p:cNvSpPr>
          <p:nvPr>
            <p:ph type="pic" sz="quarter" idx="22" hasCustomPrompt="1"/>
          </p:nvPr>
        </p:nvSpPr>
        <p:spPr>
          <a:xfrm>
            <a:off x="73176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D6F32408-7974-4BBD-B733-212CBBF00C00}"/>
              </a:ext>
            </a:extLst>
          </p:cNvPr>
          <p:cNvSpPr>
            <a:spLocks noGrp="1"/>
          </p:cNvSpPr>
          <p:nvPr>
            <p:ph type="pic" sz="quarter" idx="23" hasCustomPrompt="1"/>
          </p:nvPr>
        </p:nvSpPr>
        <p:spPr>
          <a:xfrm>
            <a:off x="0"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9" name="Picture Placeholder 4">
            <a:extLst>
              <a:ext uri="{FF2B5EF4-FFF2-40B4-BE49-F238E27FC236}">
                <a16:creationId xmlns:a16="http://schemas.microsoft.com/office/drawing/2014/main" id="{E52616BD-9CE9-4FB0-88B9-DB28F4569CF4}"/>
              </a:ext>
            </a:extLst>
          </p:cNvPr>
          <p:cNvSpPr>
            <a:spLocks noGrp="1"/>
          </p:cNvSpPr>
          <p:nvPr>
            <p:ph type="pic" sz="quarter" idx="24" hasCustomPrompt="1"/>
          </p:nvPr>
        </p:nvSpPr>
        <p:spPr>
          <a:xfrm>
            <a:off x="4877825"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0" name="Picture Placeholder 4">
            <a:extLst>
              <a:ext uri="{FF2B5EF4-FFF2-40B4-BE49-F238E27FC236}">
                <a16:creationId xmlns:a16="http://schemas.microsoft.com/office/drawing/2014/main" id="{C7F04270-538E-4880-9B49-AC2C2C34AD38}"/>
              </a:ext>
            </a:extLst>
          </p:cNvPr>
          <p:cNvSpPr>
            <a:spLocks noGrp="1"/>
          </p:cNvSpPr>
          <p:nvPr>
            <p:ph type="pic" sz="quarter" idx="25" hasCustomPrompt="1"/>
          </p:nvPr>
        </p:nvSpPr>
        <p:spPr>
          <a:xfrm>
            <a:off x="7315025"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1" name="Picture Placeholder 4">
            <a:extLst>
              <a:ext uri="{FF2B5EF4-FFF2-40B4-BE49-F238E27FC236}">
                <a16:creationId xmlns:a16="http://schemas.microsoft.com/office/drawing/2014/main" id="{24A057AA-A64D-4E8F-9C02-7132260812AD}"/>
              </a:ext>
            </a:extLst>
          </p:cNvPr>
          <p:cNvSpPr>
            <a:spLocks noGrp="1"/>
          </p:cNvSpPr>
          <p:nvPr>
            <p:ph type="pic" sz="quarter" idx="26" hasCustomPrompt="1"/>
          </p:nvPr>
        </p:nvSpPr>
        <p:spPr>
          <a:xfrm>
            <a:off x="9743225"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957836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ngle Image 3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2" y="0"/>
            <a:ext cx="4224758"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85402502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24 images - team">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D6F32408-7974-4BBD-B733-212CBBF00C00}"/>
              </a:ext>
            </a:extLst>
          </p:cNvPr>
          <p:cNvSpPr>
            <a:spLocks noGrp="1"/>
          </p:cNvSpPr>
          <p:nvPr>
            <p:ph type="pic" sz="quarter" idx="23" hasCustomPrompt="1"/>
          </p:nvPr>
        </p:nvSpPr>
        <p:spPr>
          <a:xfrm>
            <a:off x="0" y="51366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1" name="Picture Placeholder 4">
            <a:extLst>
              <a:ext uri="{FF2B5EF4-FFF2-40B4-BE49-F238E27FC236}">
                <a16:creationId xmlns:a16="http://schemas.microsoft.com/office/drawing/2014/main" id="{31B2E8DE-FBCE-4B60-A51B-09625000EF98}"/>
              </a:ext>
            </a:extLst>
          </p:cNvPr>
          <p:cNvSpPr>
            <a:spLocks noGrp="1"/>
          </p:cNvSpPr>
          <p:nvPr>
            <p:ph type="pic" sz="quarter" idx="24" hasCustomPrompt="1"/>
          </p:nvPr>
        </p:nvSpPr>
        <p:spPr>
          <a:xfrm>
            <a:off x="0"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2" name="Picture Placeholder 4">
            <a:extLst>
              <a:ext uri="{FF2B5EF4-FFF2-40B4-BE49-F238E27FC236}">
                <a16:creationId xmlns:a16="http://schemas.microsoft.com/office/drawing/2014/main" id="{02FB8AE9-D397-4711-BB85-5551C95ED0B5}"/>
              </a:ext>
            </a:extLst>
          </p:cNvPr>
          <p:cNvSpPr>
            <a:spLocks noGrp="1"/>
          </p:cNvSpPr>
          <p:nvPr>
            <p:ph type="pic" sz="quarter" idx="25" hasCustomPrompt="1"/>
          </p:nvPr>
        </p:nvSpPr>
        <p:spPr>
          <a:xfrm>
            <a:off x="0"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3" name="Picture Placeholder 4">
            <a:extLst>
              <a:ext uri="{FF2B5EF4-FFF2-40B4-BE49-F238E27FC236}">
                <a16:creationId xmlns:a16="http://schemas.microsoft.com/office/drawing/2014/main" id="{0A8D2B45-A9AA-4D77-B782-B6523E6F9D60}"/>
              </a:ext>
            </a:extLst>
          </p:cNvPr>
          <p:cNvSpPr>
            <a:spLocks noGrp="1"/>
          </p:cNvSpPr>
          <p:nvPr>
            <p:ph type="pic" sz="quarter" idx="26" hasCustomPrompt="1"/>
          </p:nvPr>
        </p:nvSpPr>
        <p:spPr>
          <a:xfrm>
            <a:off x="0"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4" name="Picture Placeholder 4">
            <a:extLst>
              <a:ext uri="{FF2B5EF4-FFF2-40B4-BE49-F238E27FC236}">
                <a16:creationId xmlns:a16="http://schemas.microsoft.com/office/drawing/2014/main" id="{2308E62E-BAC2-4602-8275-86D800D1CCAA}"/>
              </a:ext>
            </a:extLst>
          </p:cNvPr>
          <p:cNvSpPr>
            <a:spLocks noGrp="1"/>
          </p:cNvSpPr>
          <p:nvPr>
            <p:ph type="pic" sz="quarter" idx="27" hasCustomPrompt="1"/>
          </p:nvPr>
        </p:nvSpPr>
        <p:spPr>
          <a:xfrm>
            <a:off x="2030400"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5" name="Picture Placeholder 4">
            <a:extLst>
              <a:ext uri="{FF2B5EF4-FFF2-40B4-BE49-F238E27FC236}">
                <a16:creationId xmlns:a16="http://schemas.microsoft.com/office/drawing/2014/main" id="{76FFD965-9C7F-4F00-8D1F-D2080E07BCB1}"/>
              </a:ext>
            </a:extLst>
          </p:cNvPr>
          <p:cNvSpPr>
            <a:spLocks noGrp="1"/>
          </p:cNvSpPr>
          <p:nvPr>
            <p:ph type="pic" sz="quarter" idx="28" hasCustomPrompt="1"/>
          </p:nvPr>
        </p:nvSpPr>
        <p:spPr>
          <a:xfrm>
            <a:off x="2030400"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6" name="Picture Placeholder 4">
            <a:extLst>
              <a:ext uri="{FF2B5EF4-FFF2-40B4-BE49-F238E27FC236}">
                <a16:creationId xmlns:a16="http://schemas.microsoft.com/office/drawing/2014/main" id="{9CEB872F-1C5F-4760-9014-5B8502D7A6AF}"/>
              </a:ext>
            </a:extLst>
          </p:cNvPr>
          <p:cNvSpPr>
            <a:spLocks noGrp="1"/>
          </p:cNvSpPr>
          <p:nvPr>
            <p:ph type="pic" sz="quarter" idx="29" hasCustomPrompt="1"/>
          </p:nvPr>
        </p:nvSpPr>
        <p:spPr>
          <a:xfrm>
            <a:off x="2030400"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7" name="Picture Placeholder 4">
            <a:extLst>
              <a:ext uri="{FF2B5EF4-FFF2-40B4-BE49-F238E27FC236}">
                <a16:creationId xmlns:a16="http://schemas.microsoft.com/office/drawing/2014/main" id="{00A323DE-3A48-4349-9A1D-300A92AE8A69}"/>
              </a:ext>
            </a:extLst>
          </p:cNvPr>
          <p:cNvSpPr>
            <a:spLocks noGrp="1"/>
          </p:cNvSpPr>
          <p:nvPr>
            <p:ph type="pic" sz="quarter" idx="30" hasCustomPrompt="1"/>
          </p:nvPr>
        </p:nvSpPr>
        <p:spPr>
          <a:xfrm>
            <a:off x="2041975"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6" name="Picture Placeholder 4">
            <a:extLst>
              <a:ext uri="{FF2B5EF4-FFF2-40B4-BE49-F238E27FC236}">
                <a16:creationId xmlns:a16="http://schemas.microsoft.com/office/drawing/2014/main" id="{8FF26D43-193B-4E93-82D7-2C3CF12ABFB3}"/>
              </a:ext>
            </a:extLst>
          </p:cNvPr>
          <p:cNvSpPr>
            <a:spLocks noGrp="1"/>
          </p:cNvSpPr>
          <p:nvPr>
            <p:ph type="pic" sz="quarter" idx="31" hasCustomPrompt="1"/>
          </p:nvPr>
        </p:nvSpPr>
        <p:spPr>
          <a:xfrm>
            <a:off x="4071686"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7" name="Picture Placeholder 4">
            <a:extLst>
              <a:ext uri="{FF2B5EF4-FFF2-40B4-BE49-F238E27FC236}">
                <a16:creationId xmlns:a16="http://schemas.microsoft.com/office/drawing/2014/main" id="{0A78873A-C233-4E75-81F6-D3DC2CCB0ABC}"/>
              </a:ext>
            </a:extLst>
          </p:cNvPr>
          <p:cNvSpPr>
            <a:spLocks noGrp="1"/>
          </p:cNvSpPr>
          <p:nvPr>
            <p:ph type="pic" sz="quarter" idx="32" hasCustomPrompt="1"/>
          </p:nvPr>
        </p:nvSpPr>
        <p:spPr>
          <a:xfrm>
            <a:off x="4071686"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8" name="Picture Placeholder 4">
            <a:extLst>
              <a:ext uri="{FF2B5EF4-FFF2-40B4-BE49-F238E27FC236}">
                <a16:creationId xmlns:a16="http://schemas.microsoft.com/office/drawing/2014/main" id="{8F399F97-6EEF-4750-91E6-38023AEB289B}"/>
              </a:ext>
            </a:extLst>
          </p:cNvPr>
          <p:cNvSpPr>
            <a:spLocks noGrp="1"/>
          </p:cNvSpPr>
          <p:nvPr>
            <p:ph type="pic" sz="quarter" idx="33" hasCustomPrompt="1"/>
          </p:nvPr>
        </p:nvSpPr>
        <p:spPr>
          <a:xfrm>
            <a:off x="4071686"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9" name="Picture Placeholder 4">
            <a:extLst>
              <a:ext uri="{FF2B5EF4-FFF2-40B4-BE49-F238E27FC236}">
                <a16:creationId xmlns:a16="http://schemas.microsoft.com/office/drawing/2014/main" id="{7CAC0279-27BA-4A15-92E3-CE915F177CED}"/>
              </a:ext>
            </a:extLst>
          </p:cNvPr>
          <p:cNvSpPr>
            <a:spLocks noGrp="1"/>
          </p:cNvSpPr>
          <p:nvPr>
            <p:ph type="pic" sz="quarter" idx="34" hasCustomPrompt="1"/>
          </p:nvPr>
        </p:nvSpPr>
        <p:spPr>
          <a:xfrm>
            <a:off x="4071686"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0" name="Picture Placeholder 4">
            <a:extLst>
              <a:ext uri="{FF2B5EF4-FFF2-40B4-BE49-F238E27FC236}">
                <a16:creationId xmlns:a16="http://schemas.microsoft.com/office/drawing/2014/main" id="{E4966C61-FC4A-4500-8196-897FDC599113}"/>
              </a:ext>
            </a:extLst>
          </p:cNvPr>
          <p:cNvSpPr>
            <a:spLocks noGrp="1"/>
          </p:cNvSpPr>
          <p:nvPr>
            <p:ph type="pic" sz="quarter" idx="35" hasCustomPrompt="1"/>
          </p:nvPr>
        </p:nvSpPr>
        <p:spPr>
          <a:xfrm>
            <a:off x="6091200"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1" name="Picture Placeholder 4">
            <a:extLst>
              <a:ext uri="{FF2B5EF4-FFF2-40B4-BE49-F238E27FC236}">
                <a16:creationId xmlns:a16="http://schemas.microsoft.com/office/drawing/2014/main" id="{7B6092F4-0845-49F9-AE8A-3C4D69EBE22A}"/>
              </a:ext>
            </a:extLst>
          </p:cNvPr>
          <p:cNvSpPr>
            <a:spLocks noGrp="1"/>
          </p:cNvSpPr>
          <p:nvPr>
            <p:ph type="pic" sz="quarter" idx="36" hasCustomPrompt="1"/>
          </p:nvPr>
        </p:nvSpPr>
        <p:spPr>
          <a:xfrm>
            <a:off x="6091200"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2" name="Picture Placeholder 4">
            <a:extLst>
              <a:ext uri="{FF2B5EF4-FFF2-40B4-BE49-F238E27FC236}">
                <a16:creationId xmlns:a16="http://schemas.microsoft.com/office/drawing/2014/main" id="{135A3E73-5D28-4E0F-B562-EF2F488A10F5}"/>
              </a:ext>
            </a:extLst>
          </p:cNvPr>
          <p:cNvSpPr>
            <a:spLocks noGrp="1"/>
          </p:cNvSpPr>
          <p:nvPr>
            <p:ph type="pic" sz="quarter" idx="37" hasCustomPrompt="1"/>
          </p:nvPr>
        </p:nvSpPr>
        <p:spPr>
          <a:xfrm>
            <a:off x="6091200"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3" name="Picture Placeholder 4">
            <a:extLst>
              <a:ext uri="{FF2B5EF4-FFF2-40B4-BE49-F238E27FC236}">
                <a16:creationId xmlns:a16="http://schemas.microsoft.com/office/drawing/2014/main" id="{BA8FF157-B140-4C82-B2C1-4058A4FB1468}"/>
              </a:ext>
            </a:extLst>
          </p:cNvPr>
          <p:cNvSpPr>
            <a:spLocks noGrp="1"/>
          </p:cNvSpPr>
          <p:nvPr>
            <p:ph type="pic" sz="quarter" idx="38" hasCustomPrompt="1"/>
          </p:nvPr>
        </p:nvSpPr>
        <p:spPr>
          <a:xfrm>
            <a:off x="6091200"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4" name="Picture Placeholder 4">
            <a:extLst>
              <a:ext uri="{FF2B5EF4-FFF2-40B4-BE49-F238E27FC236}">
                <a16:creationId xmlns:a16="http://schemas.microsoft.com/office/drawing/2014/main" id="{75FE1A7D-18A9-4B13-83FC-F8D9C5A82174}"/>
              </a:ext>
            </a:extLst>
          </p:cNvPr>
          <p:cNvSpPr>
            <a:spLocks noGrp="1"/>
          </p:cNvSpPr>
          <p:nvPr>
            <p:ph type="pic" sz="quarter" idx="39" hasCustomPrompt="1"/>
          </p:nvPr>
        </p:nvSpPr>
        <p:spPr>
          <a:xfrm>
            <a:off x="8120316"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5" name="Picture Placeholder 4">
            <a:extLst>
              <a:ext uri="{FF2B5EF4-FFF2-40B4-BE49-F238E27FC236}">
                <a16:creationId xmlns:a16="http://schemas.microsoft.com/office/drawing/2014/main" id="{7F60C8A9-4A22-48B8-AAE6-DD071866CBA6}"/>
              </a:ext>
            </a:extLst>
          </p:cNvPr>
          <p:cNvSpPr>
            <a:spLocks noGrp="1"/>
          </p:cNvSpPr>
          <p:nvPr>
            <p:ph type="pic" sz="quarter" idx="40" hasCustomPrompt="1"/>
          </p:nvPr>
        </p:nvSpPr>
        <p:spPr>
          <a:xfrm>
            <a:off x="8120316"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6" name="Picture Placeholder 4">
            <a:extLst>
              <a:ext uri="{FF2B5EF4-FFF2-40B4-BE49-F238E27FC236}">
                <a16:creationId xmlns:a16="http://schemas.microsoft.com/office/drawing/2014/main" id="{8C950696-5ED8-499C-8393-9C12822E24CF}"/>
              </a:ext>
            </a:extLst>
          </p:cNvPr>
          <p:cNvSpPr>
            <a:spLocks noGrp="1"/>
          </p:cNvSpPr>
          <p:nvPr>
            <p:ph type="pic" sz="quarter" idx="41" hasCustomPrompt="1"/>
          </p:nvPr>
        </p:nvSpPr>
        <p:spPr>
          <a:xfrm>
            <a:off x="8120316"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7" name="Picture Placeholder 4">
            <a:extLst>
              <a:ext uri="{FF2B5EF4-FFF2-40B4-BE49-F238E27FC236}">
                <a16:creationId xmlns:a16="http://schemas.microsoft.com/office/drawing/2014/main" id="{E734B2E3-C17B-47AA-826B-86291866FE9F}"/>
              </a:ext>
            </a:extLst>
          </p:cNvPr>
          <p:cNvSpPr>
            <a:spLocks noGrp="1"/>
          </p:cNvSpPr>
          <p:nvPr>
            <p:ph type="pic" sz="quarter" idx="42" hasCustomPrompt="1"/>
          </p:nvPr>
        </p:nvSpPr>
        <p:spPr>
          <a:xfrm>
            <a:off x="8120316"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8" name="Picture Placeholder 4">
            <a:extLst>
              <a:ext uri="{FF2B5EF4-FFF2-40B4-BE49-F238E27FC236}">
                <a16:creationId xmlns:a16="http://schemas.microsoft.com/office/drawing/2014/main" id="{A49F0A20-0DEC-4CEF-8F47-A233C7FF6E76}"/>
              </a:ext>
            </a:extLst>
          </p:cNvPr>
          <p:cNvSpPr>
            <a:spLocks noGrp="1"/>
          </p:cNvSpPr>
          <p:nvPr>
            <p:ph type="pic" sz="quarter" idx="43" hasCustomPrompt="1"/>
          </p:nvPr>
        </p:nvSpPr>
        <p:spPr>
          <a:xfrm>
            <a:off x="10150714"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9" name="Picture Placeholder 4">
            <a:extLst>
              <a:ext uri="{FF2B5EF4-FFF2-40B4-BE49-F238E27FC236}">
                <a16:creationId xmlns:a16="http://schemas.microsoft.com/office/drawing/2014/main" id="{6D344541-70E4-46D2-9B8F-B089A1465678}"/>
              </a:ext>
            </a:extLst>
          </p:cNvPr>
          <p:cNvSpPr>
            <a:spLocks noGrp="1"/>
          </p:cNvSpPr>
          <p:nvPr>
            <p:ph type="pic" sz="quarter" idx="44" hasCustomPrompt="1"/>
          </p:nvPr>
        </p:nvSpPr>
        <p:spPr>
          <a:xfrm>
            <a:off x="10150714"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100" name="Picture Placeholder 4">
            <a:extLst>
              <a:ext uri="{FF2B5EF4-FFF2-40B4-BE49-F238E27FC236}">
                <a16:creationId xmlns:a16="http://schemas.microsoft.com/office/drawing/2014/main" id="{6AE18BEC-E812-445D-9EA8-32DA95BB6D2D}"/>
              </a:ext>
            </a:extLst>
          </p:cNvPr>
          <p:cNvSpPr>
            <a:spLocks noGrp="1"/>
          </p:cNvSpPr>
          <p:nvPr>
            <p:ph type="pic" sz="quarter" idx="45" hasCustomPrompt="1"/>
          </p:nvPr>
        </p:nvSpPr>
        <p:spPr>
          <a:xfrm>
            <a:off x="10150714"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101" name="Picture Placeholder 4">
            <a:extLst>
              <a:ext uri="{FF2B5EF4-FFF2-40B4-BE49-F238E27FC236}">
                <a16:creationId xmlns:a16="http://schemas.microsoft.com/office/drawing/2014/main" id="{7ADCD493-2B84-40DE-B877-B8B73BE07779}"/>
              </a:ext>
            </a:extLst>
          </p:cNvPr>
          <p:cNvSpPr>
            <a:spLocks noGrp="1"/>
          </p:cNvSpPr>
          <p:nvPr>
            <p:ph type="pic" sz="quarter" idx="46" hasCustomPrompt="1"/>
          </p:nvPr>
        </p:nvSpPr>
        <p:spPr>
          <a:xfrm>
            <a:off x="10150714"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Tree>
    <p:extLst>
      <p:ext uri="{BB962C8B-B14F-4D97-AF65-F5344CB8AC3E}">
        <p14:creationId xmlns:p14="http://schemas.microsoft.com/office/powerpoint/2010/main" val="658373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1 image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2536371" y="1707378"/>
            <a:ext cx="2820109" cy="413593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84628975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2 image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383721" y="1671002"/>
            <a:ext cx="2820109" cy="413593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2">
            <a:extLst>
              <a:ext uri="{FF2B5EF4-FFF2-40B4-BE49-F238E27FC236}">
                <a16:creationId xmlns:a16="http://schemas.microsoft.com/office/drawing/2014/main" id="{BF4CB3FF-4409-4A39-AE64-103EE4217B33}"/>
              </a:ext>
            </a:extLst>
          </p:cNvPr>
          <p:cNvSpPr>
            <a:spLocks noGrp="1"/>
          </p:cNvSpPr>
          <p:nvPr>
            <p:ph type="pic" sz="quarter" idx="11" hasCustomPrompt="1"/>
          </p:nvPr>
        </p:nvSpPr>
        <p:spPr>
          <a:xfrm>
            <a:off x="6168063" y="1671002"/>
            <a:ext cx="2820109" cy="413593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81221039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3 images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593338" y="1627460"/>
            <a:ext cx="3348000" cy="252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5" name="Picture Placeholder 2">
            <a:extLst>
              <a:ext uri="{FF2B5EF4-FFF2-40B4-BE49-F238E27FC236}">
                <a16:creationId xmlns:a16="http://schemas.microsoft.com/office/drawing/2014/main" id="{1C184419-7C99-4765-9496-3E2F3CCBD120}"/>
              </a:ext>
            </a:extLst>
          </p:cNvPr>
          <p:cNvSpPr>
            <a:spLocks noGrp="1"/>
          </p:cNvSpPr>
          <p:nvPr>
            <p:ph type="pic" sz="quarter" idx="11" hasCustomPrompt="1"/>
          </p:nvPr>
        </p:nvSpPr>
        <p:spPr>
          <a:xfrm>
            <a:off x="4422000" y="1627460"/>
            <a:ext cx="3348000" cy="252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CB20C84D-4726-4ABB-980D-1A4E0034F45E}"/>
              </a:ext>
            </a:extLst>
          </p:cNvPr>
          <p:cNvSpPr>
            <a:spLocks noGrp="1"/>
          </p:cNvSpPr>
          <p:nvPr>
            <p:ph type="pic" sz="quarter" idx="12" hasCustomPrompt="1"/>
          </p:nvPr>
        </p:nvSpPr>
        <p:spPr>
          <a:xfrm>
            <a:off x="8250662" y="1627460"/>
            <a:ext cx="3348000" cy="252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63109127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4 images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349846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0" name="Picture Placeholder 2">
            <a:extLst>
              <a:ext uri="{FF2B5EF4-FFF2-40B4-BE49-F238E27FC236}">
                <a16:creationId xmlns:a16="http://schemas.microsoft.com/office/drawing/2014/main" id="{BCA69B14-F3A5-40CA-9053-C18824AFF022}"/>
              </a:ext>
            </a:extLst>
          </p:cNvPr>
          <p:cNvSpPr>
            <a:spLocks noGrp="1"/>
          </p:cNvSpPr>
          <p:nvPr>
            <p:ph type="pic" sz="quarter" idx="11" hasCustomPrompt="1"/>
          </p:nvPr>
        </p:nvSpPr>
        <p:spPr>
          <a:xfrm>
            <a:off x="67232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8A9B3938-6137-4CDD-AB6D-51993EB85C32}"/>
              </a:ext>
            </a:extLst>
          </p:cNvPr>
          <p:cNvSpPr>
            <a:spLocks noGrp="1"/>
          </p:cNvSpPr>
          <p:nvPr>
            <p:ph type="pic" sz="quarter" idx="12" hasCustomPrompt="1"/>
          </p:nvPr>
        </p:nvSpPr>
        <p:spPr>
          <a:xfrm>
            <a:off x="632460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C86CC637-6409-48C1-AE9F-9B530F276B72}"/>
              </a:ext>
            </a:extLst>
          </p:cNvPr>
          <p:cNvSpPr>
            <a:spLocks noGrp="1"/>
          </p:cNvSpPr>
          <p:nvPr>
            <p:ph type="pic" sz="quarter" idx="13" hasCustomPrompt="1"/>
          </p:nvPr>
        </p:nvSpPr>
        <p:spPr>
          <a:xfrm>
            <a:off x="915074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01459443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4 images - circles with about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3" name="Picture Placeholder 8">
            <a:extLst>
              <a:ext uri="{FF2B5EF4-FFF2-40B4-BE49-F238E27FC236}">
                <a16:creationId xmlns:a16="http://schemas.microsoft.com/office/drawing/2014/main" id="{95870C76-0347-47B9-9240-F07D46529E44}"/>
              </a:ext>
            </a:extLst>
          </p:cNvPr>
          <p:cNvSpPr>
            <a:spLocks noGrp="1"/>
          </p:cNvSpPr>
          <p:nvPr>
            <p:ph type="pic" sz="quarter" idx="13" hasCustomPrompt="1"/>
          </p:nvPr>
        </p:nvSpPr>
        <p:spPr>
          <a:xfrm>
            <a:off x="9199130"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
        <p:nvSpPr>
          <p:cNvPr id="15" name="Picture Placeholder 8">
            <a:extLst>
              <a:ext uri="{FF2B5EF4-FFF2-40B4-BE49-F238E27FC236}">
                <a16:creationId xmlns:a16="http://schemas.microsoft.com/office/drawing/2014/main" id="{8B81AC86-7581-4D58-835A-55765C67BC6E}"/>
              </a:ext>
            </a:extLst>
          </p:cNvPr>
          <p:cNvSpPr>
            <a:spLocks noGrp="1"/>
          </p:cNvSpPr>
          <p:nvPr>
            <p:ph type="pic" sz="quarter" idx="14" hasCustomPrompt="1"/>
          </p:nvPr>
        </p:nvSpPr>
        <p:spPr>
          <a:xfrm>
            <a:off x="6433458"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
        <p:nvSpPr>
          <p:cNvPr id="16" name="Picture Placeholder 8">
            <a:extLst>
              <a:ext uri="{FF2B5EF4-FFF2-40B4-BE49-F238E27FC236}">
                <a16:creationId xmlns:a16="http://schemas.microsoft.com/office/drawing/2014/main" id="{256AFB06-62EA-4C6E-809C-D29EC8EFB42F}"/>
              </a:ext>
            </a:extLst>
          </p:cNvPr>
          <p:cNvSpPr>
            <a:spLocks noGrp="1"/>
          </p:cNvSpPr>
          <p:nvPr>
            <p:ph type="pic" sz="quarter" idx="15" hasCustomPrompt="1"/>
          </p:nvPr>
        </p:nvSpPr>
        <p:spPr>
          <a:xfrm>
            <a:off x="3667786"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
        <p:nvSpPr>
          <p:cNvPr id="17" name="Picture Placeholder 8">
            <a:extLst>
              <a:ext uri="{FF2B5EF4-FFF2-40B4-BE49-F238E27FC236}">
                <a16:creationId xmlns:a16="http://schemas.microsoft.com/office/drawing/2014/main" id="{25176359-3DFF-4515-87CD-F33DEEF1C5DC}"/>
              </a:ext>
            </a:extLst>
          </p:cNvPr>
          <p:cNvSpPr>
            <a:spLocks noGrp="1"/>
          </p:cNvSpPr>
          <p:nvPr>
            <p:ph type="pic" sz="quarter" idx="16" hasCustomPrompt="1"/>
          </p:nvPr>
        </p:nvSpPr>
        <p:spPr>
          <a:xfrm>
            <a:off x="902114"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Tree>
    <p:extLst>
      <p:ext uri="{BB962C8B-B14F-4D97-AF65-F5344CB8AC3E}">
        <p14:creationId xmlns:p14="http://schemas.microsoft.com/office/powerpoint/2010/main" val="367078521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8 images - circles with about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0" name="Picture Placeholder 8">
            <a:extLst>
              <a:ext uri="{FF2B5EF4-FFF2-40B4-BE49-F238E27FC236}">
                <a16:creationId xmlns:a16="http://schemas.microsoft.com/office/drawing/2014/main" id="{DCE5FDE2-F0CA-4C5D-A875-798CB845F100}"/>
              </a:ext>
            </a:extLst>
          </p:cNvPr>
          <p:cNvSpPr>
            <a:spLocks noGrp="1"/>
          </p:cNvSpPr>
          <p:nvPr>
            <p:ph type="pic" sz="quarter" idx="17" hasCustomPrompt="1"/>
          </p:nvPr>
        </p:nvSpPr>
        <p:spPr>
          <a:xfrm>
            <a:off x="1053730"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27" name="Picture Placeholder 8">
            <a:extLst>
              <a:ext uri="{FF2B5EF4-FFF2-40B4-BE49-F238E27FC236}">
                <a16:creationId xmlns:a16="http://schemas.microsoft.com/office/drawing/2014/main" id="{79F108B7-08A3-4571-B3B3-0B684558D1C0}"/>
              </a:ext>
            </a:extLst>
          </p:cNvPr>
          <p:cNvSpPr>
            <a:spLocks noGrp="1"/>
          </p:cNvSpPr>
          <p:nvPr>
            <p:ph type="pic" sz="quarter" idx="18" hasCustomPrompt="1"/>
          </p:nvPr>
        </p:nvSpPr>
        <p:spPr>
          <a:xfrm>
            <a:off x="3938444"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29" name="Picture Placeholder 8">
            <a:extLst>
              <a:ext uri="{FF2B5EF4-FFF2-40B4-BE49-F238E27FC236}">
                <a16:creationId xmlns:a16="http://schemas.microsoft.com/office/drawing/2014/main" id="{731A0527-8DB3-494E-9C94-13CA878EC884}"/>
              </a:ext>
            </a:extLst>
          </p:cNvPr>
          <p:cNvSpPr>
            <a:spLocks noGrp="1"/>
          </p:cNvSpPr>
          <p:nvPr>
            <p:ph type="pic" sz="quarter" idx="19" hasCustomPrompt="1"/>
          </p:nvPr>
        </p:nvSpPr>
        <p:spPr>
          <a:xfrm>
            <a:off x="6823158"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1" name="Picture Placeholder 8">
            <a:extLst>
              <a:ext uri="{FF2B5EF4-FFF2-40B4-BE49-F238E27FC236}">
                <a16:creationId xmlns:a16="http://schemas.microsoft.com/office/drawing/2014/main" id="{4D8F4695-1F86-435E-8E6C-6806981F0315}"/>
              </a:ext>
            </a:extLst>
          </p:cNvPr>
          <p:cNvSpPr>
            <a:spLocks noGrp="1"/>
          </p:cNvSpPr>
          <p:nvPr>
            <p:ph type="pic" sz="quarter" idx="20" hasCustomPrompt="1"/>
          </p:nvPr>
        </p:nvSpPr>
        <p:spPr>
          <a:xfrm>
            <a:off x="9718758"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5" name="Picture Placeholder 8">
            <a:extLst>
              <a:ext uri="{FF2B5EF4-FFF2-40B4-BE49-F238E27FC236}">
                <a16:creationId xmlns:a16="http://schemas.microsoft.com/office/drawing/2014/main" id="{9EE69341-B076-4419-99EB-457552FB20C4}"/>
              </a:ext>
            </a:extLst>
          </p:cNvPr>
          <p:cNvSpPr>
            <a:spLocks noGrp="1"/>
          </p:cNvSpPr>
          <p:nvPr>
            <p:ph type="pic" sz="quarter" idx="21" hasCustomPrompt="1"/>
          </p:nvPr>
        </p:nvSpPr>
        <p:spPr>
          <a:xfrm>
            <a:off x="1054254"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7" name="Picture Placeholder 8">
            <a:extLst>
              <a:ext uri="{FF2B5EF4-FFF2-40B4-BE49-F238E27FC236}">
                <a16:creationId xmlns:a16="http://schemas.microsoft.com/office/drawing/2014/main" id="{A2C775F5-EA59-45F5-9173-3649DFC6BE11}"/>
              </a:ext>
            </a:extLst>
          </p:cNvPr>
          <p:cNvSpPr>
            <a:spLocks noGrp="1"/>
          </p:cNvSpPr>
          <p:nvPr>
            <p:ph type="pic" sz="quarter" idx="22" hasCustomPrompt="1"/>
          </p:nvPr>
        </p:nvSpPr>
        <p:spPr>
          <a:xfrm>
            <a:off x="3938444"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9" name="Picture Placeholder 8">
            <a:extLst>
              <a:ext uri="{FF2B5EF4-FFF2-40B4-BE49-F238E27FC236}">
                <a16:creationId xmlns:a16="http://schemas.microsoft.com/office/drawing/2014/main" id="{B93F3577-2AFB-4CBA-8702-74751AF779E3}"/>
              </a:ext>
            </a:extLst>
          </p:cNvPr>
          <p:cNvSpPr>
            <a:spLocks noGrp="1"/>
          </p:cNvSpPr>
          <p:nvPr>
            <p:ph type="pic" sz="quarter" idx="23" hasCustomPrompt="1"/>
          </p:nvPr>
        </p:nvSpPr>
        <p:spPr>
          <a:xfrm>
            <a:off x="6823158"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41" name="Picture Placeholder 8">
            <a:extLst>
              <a:ext uri="{FF2B5EF4-FFF2-40B4-BE49-F238E27FC236}">
                <a16:creationId xmlns:a16="http://schemas.microsoft.com/office/drawing/2014/main" id="{FB24CD8E-3869-4897-B2BD-FC19570FD14D}"/>
              </a:ext>
            </a:extLst>
          </p:cNvPr>
          <p:cNvSpPr>
            <a:spLocks noGrp="1"/>
          </p:cNvSpPr>
          <p:nvPr>
            <p:ph type="pic" sz="quarter" idx="24" hasCustomPrompt="1"/>
          </p:nvPr>
        </p:nvSpPr>
        <p:spPr>
          <a:xfrm>
            <a:off x="9707872"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12348185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5 images - Rect-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2"/>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501198"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276542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502965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7293882"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9558110"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407662169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1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8368050"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6103822"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383959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57536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68886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81317765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2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6082050"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3817822"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155359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71063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232841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506298338"/>
      </p:ext>
    </p:extLst>
  </p:cSld>
  <p:clrMapOvr>
    <a:masterClrMapping/>
  </p:clrMapOvr>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ngle Image 4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345233" y="541176"/>
            <a:ext cx="5029200" cy="5766318"/>
          </a:xfrm>
          <a:prstGeom prst="rect">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30162620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3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3817369"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1553141"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711087"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235018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461441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904425287"/>
      </p:ext>
    </p:extLst>
  </p:cSld>
  <p:clrMapOvr>
    <a:masterClrMapping/>
  </p:clrMapOvr>
  <p:extLst mod="1">
    <p:ext uri="{DCECCB84-F9BA-43D5-87BE-67443E8EF086}">
      <p15:sldGuideLst xmlns:p15="http://schemas.microsoft.com/office/powerpoint/2012/main"/>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4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1572191"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692037"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1242910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469333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695756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2044397141"/>
      </p:ext>
    </p:extLst>
  </p:cSld>
  <p:clrMapOvr>
    <a:masterClrMapping/>
  </p:clrMapOvr>
  <p:extLst mod="1">
    <p:ext uri="{DCECCB84-F9BA-43D5-87BE-67443E8EF086}">
      <p15:sldGuideLst xmlns:p15="http://schemas.microsoft.com/office/powerpoint/2012/main"/>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5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711087"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12382500"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14646728"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691095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9175184"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3784148017"/>
      </p:ext>
    </p:extLst>
  </p:cSld>
  <p:clrMapOvr>
    <a:masterClrMapping/>
  </p:clrMapOvr>
  <p:extLst mod="1">
    <p:ext uri="{DCECCB84-F9BA-43D5-87BE-67443E8EF086}">
      <p15:sldGuideLst xmlns:p15="http://schemas.microsoft.com/office/powerpoint/2012/main"/>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4 images - Rect with about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735079"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3C1924ED-C7B1-4FE7-8027-CF7DBACFF7F9}"/>
              </a:ext>
            </a:extLst>
          </p:cNvPr>
          <p:cNvSpPr>
            <a:spLocks noGrp="1"/>
          </p:cNvSpPr>
          <p:nvPr>
            <p:ph type="pic" sz="quarter" idx="11" hasCustomPrompt="1"/>
          </p:nvPr>
        </p:nvSpPr>
        <p:spPr>
          <a:xfrm>
            <a:off x="3589027"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0" name="Picture Placeholder 2">
            <a:extLst>
              <a:ext uri="{FF2B5EF4-FFF2-40B4-BE49-F238E27FC236}">
                <a16:creationId xmlns:a16="http://schemas.microsoft.com/office/drawing/2014/main" id="{64D67F7A-E6BE-496D-A348-33E2CA194EE2}"/>
              </a:ext>
            </a:extLst>
          </p:cNvPr>
          <p:cNvSpPr>
            <a:spLocks noGrp="1"/>
          </p:cNvSpPr>
          <p:nvPr>
            <p:ph type="pic" sz="quarter" idx="12" hasCustomPrompt="1"/>
          </p:nvPr>
        </p:nvSpPr>
        <p:spPr>
          <a:xfrm>
            <a:off x="6442974"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563F2136-5119-4D52-B7CC-3467C8A413D2}"/>
              </a:ext>
            </a:extLst>
          </p:cNvPr>
          <p:cNvSpPr>
            <a:spLocks noGrp="1"/>
          </p:cNvSpPr>
          <p:nvPr>
            <p:ph type="pic" sz="quarter" idx="13" hasCustomPrompt="1"/>
          </p:nvPr>
        </p:nvSpPr>
        <p:spPr>
          <a:xfrm>
            <a:off x="9296921"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27390320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8 images - rect with about - team">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id="{059DF7B8-8FD6-4AA2-B829-8D4DB6F6AD05}"/>
              </a:ext>
            </a:extLst>
          </p:cNvPr>
          <p:cNvSpPr>
            <a:spLocks noGrp="1"/>
          </p:cNvSpPr>
          <p:nvPr>
            <p:ph type="pic" sz="quarter" idx="29" hasCustomPrompt="1"/>
          </p:nvPr>
        </p:nvSpPr>
        <p:spPr>
          <a:xfrm>
            <a:off x="1054099" y="3919144"/>
            <a:ext cx="1425600" cy="1425575"/>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6416B38A-FA4E-4F10-93A2-92536D83E46D}"/>
              </a:ext>
            </a:extLst>
          </p:cNvPr>
          <p:cNvSpPr>
            <a:spLocks noGrp="1"/>
          </p:cNvSpPr>
          <p:nvPr>
            <p:ph type="pic" sz="quarter" idx="30" hasCustomPrompt="1"/>
          </p:nvPr>
        </p:nvSpPr>
        <p:spPr>
          <a:xfrm>
            <a:off x="3939442" y="3919144"/>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0" name="Picture Placeholder 2">
            <a:extLst>
              <a:ext uri="{FF2B5EF4-FFF2-40B4-BE49-F238E27FC236}">
                <a16:creationId xmlns:a16="http://schemas.microsoft.com/office/drawing/2014/main" id="{78BF991D-E036-4504-B740-87328D703238}"/>
              </a:ext>
            </a:extLst>
          </p:cNvPr>
          <p:cNvSpPr>
            <a:spLocks noGrp="1"/>
          </p:cNvSpPr>
          <p:nvPr>
            <p:ph type="pic" sz="quarter" idx="31" hasCustomPrompt="1"/>
          </p:nvPr>
        </p:nvSpPr>
        <p:spPr>
          <a:xfrm>
            <a:off x="6824784" y="3919144"/>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1" name="Picture Placeholder 2">
            <a:extLst>
              <a:ext uri="{FF2B5EF4-FFF2-40B4-BE49-F238E27FC236}">
                <a16:creationId xmlns:a16="http://schemas.microsoft.com/office/drawing/2014/main" id="{CF6866B4-4EEE-457A-8999-E707B8E8ABC9}"/>
              </a:ext>
            </a:extLst>
          </p:cNvPr>
          <p:cNvSpPr>
            <a:spLocks noGrp="1"/>
          </p:cNvSpPr>
          <p:nvPr>
            <p:ph type="pic" sz="quarter" idx="32" hasCustomPrompt="1"/>
          </p:nvPr>
        </p:nvSpPr>
        <p:spPr>
          <a:xfrm>
            <a:off x="9707872" y="3919456"/>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 name="Picture Placeholder 2">
            <a:extLst>
              <a:ext uri="{FF2B5EF4-FFF2-40B4-BE49-F238E27FC236}">
                <a16:creationId xmlns:a16="http://schemas.microsoft.com/office/drawing/2014/main" id="{13AF2CD5-BA7B-4069-BD7D-41F814DEDB4A}"/>
              </a:ext>
            </a:extLst>
          </p:cNvPr>
          <p:cNvSpPr>
            <a:spLocks noGrp="1"/>
          </p:cNvSpPr>
          <p:nvPr>
            <p:ph type="pic" sz="quarter" idx="25" hasCustomPrompt="1"/>
          </p:nvPr>
        </p:nvSpPr>
        <p:spPr>
          <a:xfrm>
            <a:off x="1054099" y="1679122"/>
            <a:ext cx="1425600" cy="1425575"/>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D54D73A2-3EEE-4B62-B64B-7AACF43C47A0}"/>
              </a:ext>
            </a:extLst>
          </p:cNvPr>
          <p:cNvSpPr>
            <a:spLocks noGrp="1"/>
          </p:cNvSpPr>
          <p:nvPr>
            <p:ph type="pic" sz="quarter" idx="26" hasCustomPrompt="1"/>
          </p:nvPr>
        </p:nvSpPr>
        <p:spPr>
          <a:xfrm>
            <a:off x="3939442" y="1683432"/>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5" name="Picture Placeholder 2">
            <a:extLst>
              <a:ext uri="{FF2B5EF4-FFF2-40B4-BE49-F238E27FC236}">
                <a16:creationId xmlns:a16="http://schemas.microsoft.com/office/drawing/2014/main" id="{961C4D71-3902-4E3F-AF48-A2BB2E915505}"/>
              </a:ext>
            </a:extLst>
          </p:cNvPr>
          <p:cNvSpPr>
            <a:spLocks noGrp="1"/>
          </p:cNvSpPr>
          <p:nvPr>
            <p:ph type="pic" sz="quarter" idx="27" hasCustomPrompt="1"/>
          </p:nvPr>
        </p:nvSpPr>
        <p:spPr>
          <a:xfrm>
            <a:off x="6824784" y="1683432"/>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7" name="Picture Placeholder 2">
            <a:extLst>
              <a:ext uri="{FF2B5EF4-FFF2-40B4-BE49-F238E27FC236}">
                <a16:creationId xmlns:a16="http://schemas.microsoft.com/office/drawing/2014/main" id="{DAF1E7DD-50FA-462F-99CD-F05038A10FC4}"/>
              </a:ext>
            </a:extLst>
          </p:cNvPr>
          <p:cNvSpPr>
            <a:spLocks noGrp="1"/>
          </p:cNvSpPr>
          <p:nvPr>
            <p:ph type="pic" sz="quarter" idx="28" hasCustomPrompt="1"/>
          </p:nvPr>
        </p:nvSpPr>
        <p:spPr>
          <a:xfrm>
            <a:off x="9707872" y="1683744"/>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45014068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10 images - team 5">
    <p:spTree>
      <p:nvGrpSpPr>
        <p:cNvPr id="1" name=""/>
        <p:cNvGrpSpPr/>
        <p:nvPr/>
      </p:nvGrpSpPr>
      <p:grpSpPr>
        <a:xfrm>
          <a:off x="0" y="0"/>
          <a:ext cx="0" cy="0"/>
          <a:chOff x="0" y="0"/>
          <a:chExt cx="0" cy="0"/>
        </a:xfrm>
      </p:grpSpPr>
      <p:sp>
        <p:nvSpPr>
          <p:cNvPr id="38" name="Picture Placeholder 2">
            <a:extLst>
              <a:ext uri="{FF2B5EF4-FFF2-40B4-BE49-F238E27FC236}">
                <a16:creationId xmlns:a16="http://schemas.microsoft.com/office/drawing/2014/main" id="{5C09755D-34F5-497F-AC11-EF83D8E62500}"/>
              </a:ext>
            </a:extLst>
          </p:cNvPr>
          <p:cNvSpPr>
            <a:spLocks noGrp="1"/>
          </p:cNvSpPr>
          <p:nvPr>
            <p:ph type="pic" sz="quarter" idx="11" hasCustomPrompt="1"/>
          </p:nvPr>
        </p:nvSpPr>
        <p:spPr>
          <a:xfrm>
            <a:off x="987706"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9" name="Picture Placeholder 2">
            <a:extLst>
              <a:ext uri="{FF2B5EF4-FFF2-40B4-BE49-F238E27FC236}">
                <a16:creationId xmlns:a16="http://schemas.microsoft.com/office/drawing/2014/main" id="{556C6852-39AD-40BC-99C0-AC0B766F2F51}"/>
              </a:ext>
            </a:extLst>
          </p:cNvPr>
          <p:cNvSpPr>
            <a:spLocks noGrp="1"/>
          </p:cNvSpPr>
          <p:nvPr>
            <p:ph type="pic" sz="quarter" idx="12" hasCustomPrompt="1"/>
          </p:nvPr>
        </p:nvSpPr>
        <p:spPr>
          <a:xfrm>
            <a:off x="3084653"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0" name="Picture Placeholder 2">
            <a:extLst>
              <a:ext uri="{FF2B5EF4-FFF2-40B4-BE49-F238E27FC236}">
                <a16:creationId xmlns:a16="http://schemas.microsoft.com/office/drawing/2014/main" id="{7DE59B39-4659-418A-8EDC-72F41917436A}"/>
              </a:ext>
            </a:extLst>
          </p:cNvPr>
          <p:cNvSpPr>
            <a:spLocks noGrp="1"/>
          </p:cNvSpPr>
          <p:nvPr>
            <p:ph type="pic" sz="quarter" idx="13" hasCustomPrompt="1"/>
          </p:nvPr>
        </p:nvSpPr>
        <p:spPr>
          <a:xfrm>
            <a:off x="5181600"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1" name="Picture Placeholder 2">
            <a:extLst>
              <a:ext uri="{FF2B5EF4-FFF2-40B4-BE49-F238E27FC236}">
                <a16:creationId xmlns:a16="http://schemas.microsoft.com/office/drawing/2014/main" id="{71721EE9-DC48-4A90-8166-69B1BE2884A8}"/>
              </a:ext>
            </a:extLst>
          </p:cNvPr>
          <p:cNvSpPr>
            <a:spLocks noGrp="1"/>
          </p:cNvSpPr>
          <p:nvPr>
            <p:ph type="pic" sz="quarter" idx="14" hasCustomPrompt="1"/>
          </p:nvPr>
        </p:nvSpPr>
        <p:spPr>
          <a:xfrm>
            <a:off x="7278547"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2" name="Picture Placeholder 2">
            <a:extLst>
              <a:ext uri="{FF2B5EF4-FFF2-40B4-BE49-F238E27FC236}">
                <a16:creationId xmlns:a16="http://schemas.microsoft.com/office/drawing/2014/main" id="{BF1C6F22-E486-4A65-BA9A-D5DDE1711C7E}"/>
              </a:ext>
            </a:extLst>
          </p:cNvPr>
          <p:cNvSpPr>
            <a:spLocks noGrp="1"/>
          </p:cNvSpPr>
          <p:nvPr>
            <p:ph type="pic" sz="quarter" idx="15" hasCustomPrompt="1"/>
          </p:nvPr>
        </p:nvSpPr>
        <p:spPr>
          <a:xfrm>
            <a:off x="9375494"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3" name="Picture Placeholder 2">
            <a:extLst>
              <a:ext uri="{FF2B5EF4-FFF2-40B4-BE49-F238E27FC236}">
                <a16:creationId xmlns:a16="http://schemas.microsoft.com/office/drawing/2014/main" id="{1250D8CA-8C33-40A0-A305-872F163EFFBC}"/>
              </a:ext>
            </a:extLst>
          </p:cNvPr>
          <p:cNvSpPr>
            <a:spLocks noGrp="1"/>
          </p:cNvSpPr>
          <p:nvPr>
            <p:ph type="pic" sz="quarter" idx="16" hasCustomPrompt="1"/>
          </p:nvPr>
        </p:nvSpPr>
        <p:spPr>
          <a:xfrm>
            <a:off x="987706"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4" name="Picture Placeholder 2">
            <a:extLst>
              <a:ext uri="{FF2B5EF4-FFF2-40B4-BE49-F238E27FC236}">
                <a16:creationId xmlns:a16="http://schemas.microsoft.com/office/drawing/2014/main" id="{982D066C-C010-4B6B-9517-1EDBA78D57F8}"/>
              </a:ext>
            </a:extLst>
          </p:cNvPr>
          <p:cNvSpPr>
            <a:spLocks noGrp="1"/>
          </p:cNvSpPr>
          <p:nvPr>
            <p:ph type="pic" sz="quarter" idx="17" hasCustomPrompt="1"/>
          </p:nvPr>
        </p:nvSpPr>
        <p:spPr>
          <a:xfrm>
            <a:off x="3084653"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5" name="Picture Placeholder 2">
            <a:extLst>
              <a:ext uri="{FF2B5EF4-FFF2-40B4-BE49-F238E27FC236}">
                <a16:creationId xmlns:a16="http://schemas.microsoft.com/office/drawing/2014/main" id="{971E7C66-C6C2-43FE-862B-A32FA2F277E1}"/>
              </a:ext>
            </a:extLst>
          </p:cNvPr>
          <p:cNvSpPr>
            <a:spLocks noGrp="1"/>
          </p:cNvSpPr>
          <p:nvPr>
            <p:ph type="pic" sz="quarter" idx="18" hasCustomPrompt="1"/>
          </p:nvPr>
        </p:nvSpPr>
        <p:spPr>
          <a:xfrm>
            <a:off x="5181600"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6" name="Picture Placeholder 2">
            <a:extLst>
              <a:ext uri="{FF2B5EF4-FFF2-40B4-BE49-F238E27FC236}">
                <a16:creationId xmlns:a16="http://schemas.microsoft.com/office/drawing/2014/main" id="{85838117-36BC-4337-B825-5D42725E7DA4}"/>
              </a:ext>
            </a:extLst>
          </p:cNvPr>
          <p:cNvSpPr>
            <a:spLocks noGrp="1"/>
          </p:cNvSpPr>
          <p:nvPr>
            <p:ph type="pic" sz="quarter" idx="19" hasCustomPrompt="1"/>
          </p:nvPr>
        </p:nvSpPr>
        <p:spPr>
          <a:xfrm>
            <a:off x="7278547"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7" name="Picture Placeholder 2">
            <a:extLst>
              <a:ext uri="{FF2B5EF4-FFF2-40B4-BE49-F238E27FC236}">
                <a16:creationId xmlns:a16="http://schemas.microsoft.com/office/drawing/2014/main" id="{5401C3BB-30A5-476C-878F-87E8566B020A}"/>
              </a:ext>
            </a:extLst>
          </p:cNvPr>
          <p:cNvSpPr>
            <a:spLocks noGrp="1"/>
          </p:cNvSpPr>
          <p:nvPr>
            <p:ph type="pic" sz="quarter" idx="20" hasCustomPrompt="1"/>
          </p:nvPr>
        </p:nvSpPr>
        <p:spPr>
          <a:xfrm>
            <a:off x="9375494"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21377397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5 images - team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886103"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1" name="Picture Placeholder 2">
            <a:extLst>
              <a:ext uri="{FF2B5EF4-FFF2-40B4-BE49-F238E27FC236}">
                <a16:creationId xmlns:a16="http://schemas.microsoft.com/office/drawing/2014/main" id="{40CE420D-59AC-433A-A8AC-BE2289011952}"/>
              </a:ext>
            </a:extLst>
          </p:cNvPr>
          <p:cNvSpPr>
            <a:spLocks noGrp="1"/>
          </p:cNvSpPr>
          <p:nvPr>
            <p:ph type="pic" sz="quarter" idx="12" hasCustomPrompt="1"/>
          </p:nvPr>
        </p:nvSpPr>
        <p:spPr>
          <a:xfrm>
            <a:off x="3003271"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2" name="Picture Placeholder 2">
            <a:extLst>
              <a:ext uri="{FF2B5EF4-FFF2-40B4-BE49-F238E27FC236}">
                <a16:creationId xmlns:a16="http://schemas.microsoft.com/office/drawing/2014/main" id="{4D7F8998-62BE-402D-AC11-DBB7D2808B4A}"/>
              </a:ext>
            </a:extLst>
          </p:cNvPr>
          <p:cNvSpPr>
            <a:spLocks noGrp="1"/>
          </p:cNvSpPr>
          <p:nvPr>
            <p:ph type="pic" sz="quarter" idx="13" hasCustomPrompt="1"/>
          </p:nvPr>
        </p:nvSpPr>
        <p:spPr>
          <a:xfrm>
            <a:off x="5120439"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3" name="Picture Placeholder 2">
            <a:extLst>
              <a:ext uri="{FF2B5EF4-FFF2-40B4-BE49-F238E27FC236}">
                <a16:creationId xmlns:a16="http://schemas.microsoft.com/office/drawing/2014/main" id="{27B8BFC5-50A3-4A70-B33B-686B1D794984}"/>
              </a:ext>
            </a:extLst>
          </p:cNvPr>
          <p:cNvSpPr>
            <a:spLocks noGrp="1"/>
          </p:cNvSpPr>
          <p:nvPr>
            <p:ph type="pic" sz="quarter" idx="14" hasCustomPrompt="1"/>
          </p:nvPr>
        </p:nvSpPr>
        <p:spPr>
          <a:xfrm>
            <a:off x="7237607"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4" name="Picture Placeholder 2">
            <a:extLst>
              <a:ext uri="{FF2B5EF4-FFF2-40B4-BE49-F238E27FC236}">
                <a16:creationId xmlns:a16="http://schemas.microsoft.com/office/drawing/2014/main" id="{ABB374A7-4BA7-4165-90D5-B02338734D66}"/>
              </a:ext>
            </a:extLst>
          </p:cNvPr>
          <p:cNvSpPr>
            <a:spLocks noGrp="1"/>
          </p:cNvSpPr>
          <p:nvPr>
            <p:ph type="pic" sz="quarter" idx="15" hasCustomPrompt="1"/>
          </p:nvPr>
        </p:nvSpPr>
        <p:spPr>
          <a:xfrm>
            <a:off x="9354775"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08007807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5 images - team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886103"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2">
            <a:extLst>
              <a:ext uri="{FF2B5EF4-FFF2-40B4-BE49-F238E27FC236}">
                <a16:creationId xmlns:a16="http://schemas.microsoft.com/office/drawing/2014/main" id="{0495899D-1316-4274-AEEE-776EF01B6D4E}"/>
              </a:ext>
            </a:extLst>
          </p:cNvPr>
          <p:cNvSpPr>
            <a:spLocks noGrp="1"/>
          </p:cNvSpPr>
          <p:nvPr>
            <p:ph type="pic" sz="quarter" idx="13" hasCustomPrompt="1"/>
          </p:nvPr>
        </p:nvSpPr>
        <p:spPr>
          <a:xfrm>
            <a:off x="3039026"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249E2B2C-1F93-4949-9126-2FF3650AE445}"/>
              </a:ext>
            </a:extLst>
          </p:cNvPr>
          <p:cNvSpPr>
            <a:spLocks noGrp="1"/>
          </p:cNvSpPr>
          <p:nvPr>
            <p:ph type="pic" sz="quarter" idx="14" hasCustomPrompt="1"/>
          </p:nvPr>
        </p:nvSpPr>
        <p:spPr>
          <a:xfrm>
            <a:off x="5191949"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26BAEF59-4CE0-4FCB-BB00-ACC2E5B183FD}"/>
              </a:ext>
            </a:extLst>
          </p:cNvPr>
          <p:cNvSpPr>
            <a:spLocks noGrp="1"/>
          </p:cNvSpPr>
          <p:nvPr>
            <p:ph type="pic" sz="quarter" idx="15" hasCustomPrompt="1"/>
          </p:nvPr>
        </p:nvSpPr>
        <p:spPr>
          <a:xfrm>
            <a:off x="7344872"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8D9ED4DB-F122-48F8-B710-8A204CFD2F2B}"/>
              </a:ext>
            </a:extLst>
          </p:cNvPr>
          <p:cNvSpPr>
            <a:spLocks noGrp="1"/>
          </p:cNvSpPr>
          <p:nvPr>
            <p:ph type="pic" sz="quarter" idx="16" hasCustomPrompt="1"/>
          </p:nvPr>
        </p:nvSpPr>
        <p:spPr>
          <a:xfrm>
            <a:off x="9497794"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392287840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2 images - team 7">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1262550"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46BA19C1-C97D-41DA-8CEB-8294078EF696}"/>
              </a:ext>
            </a:extLst>
          </p:cNvPr>
          <p:cNvSpPr>
            <a:spLocks noGrp="1"/>
          </p:cNvSpPr>
          <p:nvPr>
            <p:ph type="pic" sz="quarter" idx="12" hasCustomPrompt="1"/>
          </p:nvPr>
        </p:nvSpPr>
        <p:spPr>
          <a:xfrm>
            <a:off x="1262550"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45B443CC-8314-437C-BA0D-EF4B6811A2C2}"/>
              </a:ext>
            </a:extLst>
          </p:cNvPr>
          <p:cNvSpPr>
            <a:spLocks noGrp="1"/>
          </p:cNvSpPr>
          <p:nvPr>
            <p:ph type="pic" sz="quarter" idx="13" hasCustomPrompt="1"/>
          </p:nvPr>
        </p:nvSpPr>
        <p:spPr>
          <a:xfrm>
            <a:off x="1262550"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786A1B52-B01B-4B73-BAF8-10B6BE0752C3}"/>
              </a:ext>
            </a:extLst>
          </p:cNvPr>
          <p:cNvSpPr>
            <a:spLocks noGrp="1"/>
          </p:cNvSpPr>
          <p:nvPr>
            <p:ph type="pic" sz="quarter" idx="14" hasCustomPrompt="1"/>
          </p:nvPr>
        </p:nvSpPr>
        <p:spPr>
          <a:xfrm>
            <a:off x="1262550"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A9AAB662-F4AD-42AE-A0EE-D241DDB71448}"/>
              </a:ext>
            </a:extLst>
          </p:cNvPr>
          <p:cNvSpPr>
            <a:spLocks noGrp="1"/>
          </p:cNvSpPr>
          <p:nvPr>
            <p:ph type="pic" sz="quarter" idx="15" hasCustomPrompt="1"/>
          </p:nvPr>
        </p:nvSpPr>
        <p:spPr>
          <a:xfrm>
            <a:off x="4857563" y="1649270"/>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1" name="Picture Placeholder 2">
            <a:extLst>
              <a:ext uri="{FF2B5EF4-FFF2-40B4-BE49-F238E27FC236}">
                <a16:creationId xmlns:a16="http://schemas.microsoft.com/office/drawing/2014/main" id="{DC10D2A5-F299-4F8A-AABF-F54A032A32BB}"/>
              </a:ext>
            </a:extLst>
          </p:cNvPr>
          <p:cNvSpPr>
            <a:spLocks noGrp="1"/>
          </p:cNvSpPr>
          <p:nvPr>
            <p:ph type="pic" sz="quarter" idx="16" hasCustomPrompt="1"/>
          </p:nvPr>
        </p:nvSpPr>
        <p:spPr>
          <a:xfrm>
            <a:off x="8452576" y="165348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2" name="Picture Placeholder 2">
            <a:extLst>
              <a:ext uri="{FF2B5EF4-FFF2-40B4-BE49-F238E27FC236}">
                <a16:creationId xmlns:a16="http://schemas.microsoft.com/office/drawing/2014/main" id="{0020EC37-B6A0-4F65-9A62-AAC0D8A9FB8E}"/>
              </a:ext>
            </a:extLst>
          </p:cNvPr>
          <p:cNvSpPr>
            <a:spLocks noGrp="1"/>
          </p:cNvSpPr>
          <p:nvPr>
            <p:ph type="pic" sz="quarter" idx="17" hasCustomPrompt="1"/>
          </p:nvPr>
        </p:nvSpPr>
        <p:spPr>
          <a:xfrm>
            <a:off x="4857563" y="2770068"/>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3" name="Picture Placeholder 2">
            <a:extLst>
              <a:ext uri="{FF2B5EF4-FFF2-40B4-BE49-F238E27FC236}">
                <a16:creationId xmlns:a16="http://schemas.microsoft.com/office/drawing/2014/main" id="{78D6BB46-56A9-4206-A298-D140D3AE1E82}"/>
              </a:ext>
            </a:extLst>
          </p:cNvPr>
          <p:cNvSpPr>
            <a:spLocks noGrp="1"/>
          </p:cNvSpPr>
          <p:nvPr>
            <p:ph type="pic" sz="quarter" idx="18" hasCustomPrompt="1"/>
          </p:nvPr>
        </p:nvSpPr>
        <p:spPr>
          <a:xfrm>
            <a:off x="4857563" y="3890866"/>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4" name="Picture Placeholder 2">
            <a:extLst>
              <a:ext uri="{FF2B5EF4-FFF2-40B4-BE49-F238E27FC236}">
                <a16:creationId xmlns:a16="http://schemas.microsoft.com/office/drawing/2014/main" id="{DEE6E215-3B82-4A52-8CEF-4C82E9500C26}"/>
              </a:ext>
            </a:extLst>
          </p:cNvPr>
          <p:cNvSpPr>
            <a:spLocks noGrp="1"/>
          </p:cNvSpPr>
          <p:nvPr>
            <p:ph type="pic" sz="quarter" idx="19" hasCustomPrompt="1"/>
          </p:nvPr>
        </p:nvSpPr>
        <p:spPr>
          <a:xfrm>
            <a:off x="4857563"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5" name="Picture Placeholder 2">
            <a:extLst>
              <a:ext uri="{FF2B5EF4-FFF2-40B4-BE49-F238E27FC236}">
                <a16:creationId xmlns:a16="http://schemas.microsoft.com/office/drawing/2014/main" id="{D120603E-CB79-45D6-AE76-212DD03793DC}"/>
              </a:ext>
            </a:extLst>
          </p:cNvPr>
          <p:cNvSpPr>
            <a:spLocks noGrp="1"/>
          </p:cNvSpPr>
          <p:nvPr>
            <p:ph type="pic" sz="quarter" idx="20" hasCustomPrompt="1"/>
          </p:nvPr>
        </p:nvSpPr>
        <p:spPr>
          <a:xfrm>
            <a:off x="8452576" y="2772880"/>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6" name="Picture Placeholder 2">
            <a:extLst>
              <a:ext uri="{FF2B5EF4-FFF2-40B4-BE49-F238E27FC236}">
                <a16:creationId xmlns:a16="http://schemas.microsoft.com/office/drawing/2014/main" id="{34E11A4B-888B-4252-8971-B52BD87639D0}"/>
              </a:ext>
            </a:extLst>
          </p:cNvPr>
          <p:cNvSpPr>
            <a:spLocks noGrp="1"/>
          </p:cNvSpPr>
          <p:nvPr>
            <p:ph type="pic" sz="quarter" idx="21" hasCustomPrompt="1"/>
          </p:nvPr>
        </p:nvSpPr>
        <p:spPr>
          <a:xfrm>
            <a:off x="8452576" y="389227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7" name="Picture Placeholder 2">
            <a:extLst>
              <a:ext uri="{FF2B5EF4-FFF2-40B4-BE49-F238E27FC236}">
                <a16:creationId xmlns:a16="http://schemas.microsoft.com/office/drawing/2014/main" id="{5C92F197-E465-47AA-BF8E-17A1A502E28B}"/>
              </a:ext>
            </a:extLst>
          </p:cNvPr>
          <p:cNvSpPr>
            <a:spLocks noGrp="1"/>
          </p:cNvSpPr>
          <p:nvPr>
            <p:ph type="pic" sz="quarter" idx="22" hasCustomPrompt="1"/>
          </p:nvPr>
        </p:nvSpPr>
        <p:spPr>
          <a:xfrm>
            <a:off x="8452576"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Tree>
    <p:extLst>
      <p:ext uri="{BB962C8B-B14F-4D97-AF65-F5344CB8AC3E}">
        <p14:creationId xmlns:p14="http://schemas.microsoft.com/office/powerpoint/2010/main" val="230842307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6 images - team 8">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700575"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46BA19C1-C97D-41DA-8CEB-8294078EF696}"/>
              </a:ext>
            </a:extLst>
          </p:cNvPr>
          <p:cNvSpPr>
            <a:spLocks noGrp="1"/>
          </p:cNvSpPr>
          <p:nvPr>
            <p:ph type="pic" sz="quarter" idx="12" hasCustomPrompt="1"/>
          </p:nvPr>
        </p:nvSpPr>
        <p:spPr>
          <a:xfrm>
            <a:off x="700575"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45B443CC-8314-437C-BA0D-EF4B6811A2C2}"/>
              </a:ext>
            </a:extLst>
          </p:cNvPr>
          <p:cNvSpPr>
            <a:spLocks noGrp="1"/>
          </p:cNvSpPr>
          <p:nvPr>
            <p:ph type="pic" sz="quarter" idx="13" hasCustomPrompt="1"/>
          </p:nvPr>
        </p:nvSpPr>
        <p:spPr>
          <a:xfrm>
            <a:off x="700575"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786A1B52-B01B-4B73-BAF8-10B6BE0752C3}"/>
              </a:ext>
            </a:extLst>
          </p:cNvPr>
          <p:cNvSpPr>
            <a:spLocks noGrp="1"/>
          </p:cNvSpPr>
          <p:nvPr>
            <p:ph type="pic" sz="quarter" idx="14" hasCustomPrompt="1"/>
          </p:nvPr>
        </p:nvSpPr>
        <p:spPr>
          <a:xfrm>
            <a:off x="700575"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A9AAB662-F4AD-42AE-A0EE-D241DDB71448}"/>
              </a:ext>
            </a:extLst>
          </p:cNvPr>
          <p:cNvSpPr>
            <a:spLocks noGrp="1"/>
          </p:cNvSpPr>
          <p:nvPr>
            <p:ph type="pic" sz="quarter" idx="15" hasCustomPrompt="1"/>
          </p:nvPr>
        </p:nvSpPr>
        <p:spPr>
          <a:xfrm>
            <a:off x="3581213"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2" name="Picture Placeholder 2">
            <a:extLst>
              <a:ext uri="{FF2B5EF4-FFF2-40B4-BE49-F238E27FC236}">
                <a16:creationId xmlns:a16="http://schemas.microsoft.com/office/drawing/2014/main" id="{0020EC37-B6A0-4F65-9A62-AAC0D8A9FB8E}"/>
              </a:ext>
            </a:extLst>
          </p:cNvPr>
          <p:cNvSpPr>
            <a:spLocks noGrp="1"/>
          </p:cNvSpPr>
          <p:nvPr>
            <p:ph type="pic" sz="quarter" idx="17" hasCustomPrompt="1"/>
          </p:nvPr>
        </p:nvSpPr>
        <p:spPr>
          <a:xfrm>
            <a:off x="3581213"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3" name="Picture Placeholder 2">
            <a:extLst>
              <a:ext uri="{FF2B5EF4-FFF2-40B4-BE49-F238E27FC236}">
                <a16:creationId xmlns:a16="http://schemas.microsoft.com/office/drawing/2014/main" id="{78D6BB46-56A9-4206-A298-D140D3AE1E82}"/>
              </a:ext>
            </a:extLst>
          </p:cNvPr>
          <p:cNvSpPr>
            <a:spLocks noGrp="1"/>
          </p:cNvSpPr>
          <p:nvPr>
            <p:ph type="pic" sz="quarter" idx="18" hasCustomPrompt="1"/>
          </p:nvPr>
        </p:nvSpPr>
        <p:spPr>
          <a:xfrm>
            <a:off x="3581213"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4" name="Picture Placeholder 2">
            <a:extLst>
              <a:ext uri="{FF2B5EF4-FFF2-40B4-BE49-F238E27FC236}">
                <a16:creationId xmlns:a16="http://schemas.microsoft.com/office/drawing/2014/main" id="{DEE6E215-3B82-4A52-8CEF-4C82E9500C26}"/>
              </a:ext>
            </a:extLst>
          </p:cNvPr>
          <p:cNvSpPr>
            <a:spLocks noGrp="1"/>
          </p:cNvSpPr>
          <p:nvPr>
            <p:ph type="pic" sz="quarter" idx="19" hasCustomPrompt="1"/>
          </p:nvPr>
        </p:nvSpPr>
        <p:spPr>
          <a:xfrm>
            <a:off x="3581213"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8" name="Picture Placeholder 2">
            <a:extLst>
              <a:ext uri="{FF2B5EF4-FFF2-40B4-BE49-F238E27FC236}">
                <a16:creationId xmlns:a16="http://schemas.microsoft.com/office/drawing/2014/main" id="{D619A382-363B-4991-A2FE-768618F16CC4}"/>
              </a:ext>
            </a:extLst>
          </p:cNvPr>
          <p:cNvSpPr>
            <a:spLocks noGrp="1"/>
          </p:cNvSpPr>
          <p:nvPr>
            <p:ph type="pic" sz="quarter" idx="23" hasCustomPrompt="1"/>
          </p:nvPr>
        </p:nvSpPr>
        <p:spPr>
          <a:xfrm>
            <a:off x="6461851"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F34BDEE1-2270-4993-897B-A8C8A95E0A83}"/>
              </a:ext>
            </a:extLst>
          </p:cNvPr>
          <p:cNvSpPr>
            <a:spLocks noGrp="1"/>
          </p:cNvSpPr>
          <p:nvPr>
            <p:ph type="pic" sz="quarter" idx="24" hasCustomPrompt="1"/>
          </p:nvPr>
        </p:nvSpPr>
        <p:spPr>
          <a:xfrm>
            <a:off x="6461851"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8" name="Picture Placeholder 2">
            <a:extLst>
              <a:ext uri="{FF2B5EF4-FFF2-40B4-BE49-F238E27FC236}">
                <a16:creationId xmlns:a16="http://schemas.microsoft.com/office/drawing/2014/main" id="{67ADF263-3ADA-4705-B2F1-4E8F25D87217}"/>
              </a:ext>
            </a:extLst>
          </p:cNvPr>
          <p:cNvSpPr>
            <a:spLocks noGrp="1"/>
          </p:cNvSpPr>
          <p:nvPr>
            <p:ph type="pic" sz="quarter" idx="25" hasCustomPrompt="1"/>
          </p:nvPr>
        </p:nvSpPr>
        <p:spPr>
          <a:xfrm>
            <a:off x="6461851"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9" name="Picture Placeholder 2">
            <a:extLst>
              <a:ext uri="{FF2B5EF4-FFF2-40B4-BE49-F238E27FC236}">
                <a16:creationId xmlns:a16="http://schemas.microsoft.com/office/drawing/2014/main" id="{98D87CA5-8D83-40C6-B101-E31BCC231D99}"/>
              </a:ext>
            </a:extLst>
          </p:cNvPr>
          <p:cNvSpPr>
            <a:spLocks noGrp="1"/>
          </p:cNvSpPr>
          <p:nvPr>
            <p:ph type="pic" sz="quarter" idx="26" hasCustomPrompt="1"/>
          </p:nvPr>
        </p:nvSpPr>
        <p:spPr>
          <a:xfrm>
            <a:off x="6461851"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1" name="Picture Placeholder 2">
            <a:extLst>
              <a:ext uri="{FF2B5EF4-FFF2-40B4-BE49-F238E27FC236}">
                <a16:creationId xmlns:a16="http://schemas.microsoft.com/office/drawing/2014/main" id="{5AA6687C-C965-4D8E-BC80-A8B185F13E79}"/>
              </a:ext>
            </a:extLst>
          </p:cNvPr>
          <p:cNvSpPr>
            <a:spLocks noGrp="1"/>
          </p:cNvSpPr>
          <p:nvPr>
            <p:ph type="pic" sz="quarter" idx="27" hasCustomPrompt="1"/>
          </p:nvPr>
        </p:nvSpPr>
        <p:spPr>
          <a:xfrm>
            <a:off x="9342489"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2" name="Picture Placeholder 2">
            <a:extLst>
              <a:ext uri="{FF2B5EF4-FFF2-40B4-BE49-F238E27FC236}">
                <a16:creationId xmlns:a16="http://schemas.microsoft.com/office/drawing/2014/main" id="{93206BA2-0927-49D0-98BB-DFCE6A686426}"/>
              </a:ext>
            </a:extLst>
          </p:cNvPr>
          <p:cNvSpPr>
            <a:spLocks noGrp="1"/>
          </p:cNvSpPr>
          <p:nvPr>
            <p:ph type="pic" sz="quarter" idx="28" hasCustomPrompt="1"/>
          </p:nvPr>
        </p:nvSpPr>
        <p:spPr>
          <a:xfrm>
            <a:off x="9342489"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3" name="Picture Placeholder 2">
            <a:extLst>
              <a:ext uri="{FF2B5EF4-FFF2-40B4-BE49-F238E27FC236}">
                <a16:creationId xmlns:a16="http://schemas.microsoft.com/office/drawing/2014/main" id="{CB92B1F2-6FC9-463C-93F1-694D513B436A}"/>
              </a:ext>
            </a:extLst>
          </p:cNvPr>
          <p:cNvSpPr>
            <a:spLocks noGrp="1"/>
          </p:cNvSpPr>
          <p:nvPr>
            <p:ph type="pic" sz="quarter" idx="29" hasCustomPrompt="1"/>
          </p:nvPr>
        </p:nvSpPr>
        <p:spPr>
          <a:xfrm>
            <a:off x="9342489"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4" name="Picture Placeholder 2">
            <a:extLst>
              <a:ext uri="{FF2B5EF4-FFF2-40B4-BE49-F238E27FC236}">
                <a16:creationId xmlns:a16="http://schemas.microsoft.com/office/drawing/2014/main" id="{9387D6B5-963A-4141-BE76-DE8FB2751319}"/>
              </a:ext>
            </a:extLst>
          </p:cNvPr>
          <p:cNvSpPr>
            <a:spLocks noGrp="1"/>
          </p:cNvSpPr>
          <p:nvPr>
            <p:ph type="pic" sz="quarter" idx="30" hasCustomPrompt="1"/>
          </p:nvPr>
        </p:nvSpPr>
        <p:spPr>
          <a:xfrm>
            <a:off x="9342489"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Tree>
    <p:extLst>
      <p:ext uri="{BB962C8B-B14F-4D97-AF65-F5344CB8AC3E}">
        <p14:creationId xmlns:p14="http://schemas.microsoft.com/office/powerpoint/2010/main" val="1066709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ngle Image 5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0" y="0"/>
            <a:ext cx="5374433" cy="6858000"/>
          </a:xfrm>
          <a:prstGeom prst="rect">
            <a:avLst/>
          </a:prstGeom>
          <a:pattFill prst="wdDnDiag">
            <a:fgClr>
              <a:schemeClr val="tx1">
                <a:lumMod val="25000"/>
                <a:lumOff val="75000"/>
              </a:schemeClr>
            </a:fgClr>
            <a:bgClr>
              <a:schemeClr val="bg1"/>
            </a:bgClr>
          </a:pattFill>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19707421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0 images - team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5" name="Picture Placeholder 2">
            <a:extLst>
              <a:ext uri="{FF2B5EF4-FFF2-40B4-BE49-F238E27FC236}">
                <a16:creationId xmlns:a16="http://schemas.microsoft.com/office/drawing/2014/main" id="{3EDAB113-C8DB-4F87-A67E-2FA133A0375B}"/>
              </a:ext>
            </a:extLst>
          </p:cNvPr>
          <p:cNvSpPr>
            <a:spLocks noGrp="1"/>
          </p:cNvSpPr>
          <p:nvPr>
            <p:ph type="pic" sz="quarter" idx="11" hasCustomPrompt="1"/>
          </p:nvPr>
        </p:nvSpPr>
        <p:spPr>
          <a:xfrm>
            <a:off x="1094355"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6" name="Picture Placeholder 2">
            <a:extLst>
              <a:ext uri="{FF2B5EF4-FFF2-40B4-BE49-F238E27FC236}">
                <a16:creationId xmlns:a16="http://schemas.microsoft.com/office/drawing/2014/main" id="{132CF3D3-95B0-4348-ACB1-8C25AE05DAEB}"/>
              </a:ext>
            </a:extLst>
          </p:cNvPr>
          <p:cNvSpPr>
            <a:spLocks noGrp="1"/>
          </p:cNvSpPr>
          <p:nvPr>
            <p:ph type="pic" sz="quarter" idx="12" hasCustomPrompt="1"/>
          </p:nvPr>
        </p:nvSpPr>
        <p:spPr>
          <a:xfrm>
            <a:off x="3145284"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7" name="Picture Placeholder 2">
            <a:extLst>
              <a:ext uri="{FF2B5EF4-FFF2-40B4-BE49-F238E27FC236}">
                <a16:creationId xmlns:a16="http://schemas.microsoft.com/office/drawing/2014/main" id="{6839174E-9686-4E5B-A7FB-0D0214EA937B}"/>
              </a:ext>
            </a:extLst>
          </p:cNvPr>
          <p:cNvSpPr>
            <a:spLocks noGrp="1"/>
          </p:cNvSpPr>
          <p:nvPr>
            <p:ph type="pic" sz="quarter" idx="13" hasCustomPrompt="1"/>
          </p:nvPr>
        </p:nvSpPr>
        <p:spPr>
          <a:xfrm>
            <a:off x="5196213"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8" name="Picture Placeholder 2">
            <a:extLst>
              <a:ext uri="{FF2B5EF4-FFF2-40B4-BE49-F238E27FC236}">
                <a16:creationId xmlns:a16="http://schemas.microsoft.com/office/drawing/2014/main" id="{FA050801-04AC-4F50-90DD-44E0F60C17DC}"/>
              </a:ext>
            </a:extLst>
          </p:cNvPr>
          <p:cNvSpPr>
            <a:spLocks noGrp="1"/>
          </p:cNvSpPr>
          <p:nvPr>
            <p:ph type="pic" sz="quarter" idx="14" hasCustomPrompt="1"/>
          </p:nvPr>
        </p:nvSpPr>
        <p:spPr>
          <a:xfrm>
            <a:off x="7247142"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9" name="Picture Placeholder 2">
            <a:extLst>
              <a:ext uri="{FF2B5EF4-FFF2-40B4-BE49-F238E27FC236}">
                <a16:creationId xmlns:a16="http://schemas.microsoft.com/office/drawing/2014/main" id="{C148F322-12FC-4EE5-9D93-F45F8F19F2B1}"/>
              </a:ext>
            </a:extLst>
          </p:cNvPr>
          <p:cNvSpPr>
            <a:spLocks noGrp="1"/>
          </p:cNvSpPr>
          <p:nvPr>
            <p:ph type="pic" sz="quarter" idx="15" hasCustomPrompt="1"/>
          </p:nvPr>
        </p:nvSpPr>
        <p:spPr>
          <a:xfrm>
            <a:off x="9298071"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0" name="Picture Placeholder 2">
            <a:extLst>
              <a:ext uri="{FF2B5EF4-FFF2-40B4-BE49-F238E27FC236}">
                <a16:creationId xmlns:a16="http://schemas.microsoft.com/office/drawing/2014/main" id="{23608B07-5F26-4109-88EB-A11A3AD8051E}"/>
              </a:ext>
            </a:extLst>
          </p:cNvPr>
          <p:cNvSpPr>
            <a:spLocks noGrp="1"/>
          </p:cNvSpPr>
          <p:nvPr>
            <p:ph type="pic" sz="quarter" idx="16" hasCustomPrompt="1"/>
          </p:nvPr>
        </p:nvSpPr>
        <p:spPr>
          <a:xfrm>
            <a:off x="1094355"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1" name="Picture Placeholder 2">
            <a:extLst>
              <a:ext uri="{FF2B5EF4-FFF2-40B4-BE49-F238E27FC236}">
                <a16:creationId xmlns:a16="http://schemas.microsoft.com/office/drawing/2014/main" id="{53005D8E-FC72-4277-9413-7C848CAAAEE8}"/>
              </a:ext>
            </a:extLst>
          </p:cNvPr>
          <p:cNvSpPr>
            <a:spLocks noGrp="1"/>
          </p:cNvSpPr>
          <p:nvPr>
            <p:ph type="pic" sz="quarter" idx="17" hasCustomPrompt="1"/>
          </p:nvPr>
        </p:nvSpPr>
        <p:spPr>
          <a:xfrm>
            <a:off x="3145284"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2" name="Picture Placeholder 2">
            <a:extLst>
              <a:ext uri="{FF2B5EF4-FFF2-40B4-BE49-F238E27FC236}">
                <a16:creationId xmlns:a16="http://schemas.microsoft.com/office/drawing/2014/main" id="{2B46D53C-B083-4A46-B726-F352676EBF7A}"/>
              </a:ext>
            </a:extLst>
          </p:cNvPr>
          <p:cNvSpPr>
            <a:spLocks noGrp="1"/>
          </p:cNvSpPr>
          <p:nvPr>
            <p:ph type="pic" sz="quarter" idx="18" hasCustomPrompt="1"/>
          </p:nvPr>
        </p:nvSpPr>
        <p:spPr>
          <a:xfrm>
            <a:off x="5196213"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3" name="Picture Placeholder 2">
            <a:extLst>
              <a:ext uri="{FF2B5EF4-FFF2-40B4-BE49-F238E27FC236}">
                <a16:creationId xmlns:a16="http://schemas.microsoft.com/office/drawing/2014/main" id="{2AC6CED0-3B11-4E03-BAF6-C01699B81CED}"/>
              </a:ext>
            </a:extLst>
          </p:cNvPr>
          <p:cNvSpPr>
            <a:spLocks noGrp="1"/>
          </p:cNvSpPr>
          <p:nvPr>
            <p:ph type="pic" sz="quarter" idx="19" hasCustomPrompt="1"/>
          </p:nvPr>
        </p:nvSpPr>
        <p:spPr>
          <a:xfrm>
            <a:off x="7247142"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4" name="Picture Placeholder 2">
            <a:extLst>
              <a:ext uri="{FF2B5EF4-FFF2-40B4-BE49-F238E27FC236}">
                <a16:creationId xmlns:a16="http://schemas.microsoft.com/office/drawing/2014/main" id="{5CF03CF6-FFAF-47AA-A689-81729CEA4AB3}"/>
              </a:ext>
            </a:extLst>
          </p:cNvPr>
          <p:cNvSpPr>
            <a:spLocks noGrp="1"/>
          </p:cNvSpPr>
          <p:nvPr>
            <p:ph type="pic" sz="quarter" idx="20" hasCustomPrompt="1"/>
          </p:nvPr>
        </p:nvSpPr>
        <p:spPr>
          <a:xfrm>
            <a:off x="9298071"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38855644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2 images - team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8" name="Picture Placeholder 2">
            <a:extLst>
              <a:ext uri="{FF2B5EF4-FFF2-40B4-BE49-F238E27FC236}">
                <a16:creationId xmlns:a16="http://schemas.microsoft.com/office/drawing/2014/main" id="{D6F1DE5D-0566-4E34-B730-6575283EFD94}"/>
              </a:ext>
            </a:extLst>
          </p:cNvPr>
          <p:cNvSpPr>
            <a:spLocks noGrp="1"/>
          </p:cNvSpPr>
          <p:nvPr>
            <p:ph type="pic" sz="quarter" idx="11" hasCustomPrompt="1"/>
          </p:nvPr>
        </p:nvSpPr>
        <p:spPr>
          <a:xfrm>
            <a:off x="1524000" y="1981200"/>
            <a:ext cx="2088000" cy="3600000"/>
          </a:xfrm>
          <a:prstGeom prst="roundRect">
            <a:avLst>
              <a:gd name="adj" fmla="val 2297"/>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8F71AB6B-E58E-4A96-8449-475EB6679B3D}"/>
              </a:ext>
            </a:extLst>
          </p:cNvPr>
          <p:cNvSpPr>
            <a:spLocks noGrp="1"/>
          </p:cNvSpPr>
          <p:nvPr>
            <p:ph type="pic" sz="quarter" idx="12" hasCustomPrompt="1"/>
          </p:nvPr>
        </p:nvSpPr>
        <p:spPr>
          <a:xfrm>
            <a:off x="6353325" y="1981200"/>
            <a:ext cx="2088000" cy="3600000"/>
          </a:xfrm>
          <a:prstGeom prst="roundRect">
            <a:avLst>
              <a:gd name="adj" fmla="val 2297"/>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9057651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4 images - team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5" name="Picture Placeholder 2">
            <a:extLst>
              <a:ext uri="{FF2B5EF4-FFF2-40B4-BE49-F238E27FC236}">
                <a16:creationId xmlns:a16="http://schemas.microsoft.com/office/drawing/2014/main" id="{2F61E85E-5BAE-4285-9A8E-1C0F58DA7C4B}"/>
              </a:ext>
            </a:extLst>
          </p:cNvPr>
          <p:cNvSpPr>
            <a:spLocks noGrp="1"/>
          </p:cNvSpPr>
          <p:nvPr>
            <p:ph type="pic" sz="quarter" idx="11" hasCustomPrompt="1"/>
          </p:nvPr>
        </p:nvSpPr>
        <p:spPr>
          <a:xfrm>
            <a:off x="1524000" y="1981200"/>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62DD4A4B-6BA5-4F37-8475-B714306BAAF7}"/>
              </a:ext>
            </a:extLst>
          </p:cNvPr>
          <p:cNvSpPr>
            <a:spLocks noGrp="1"/>
          </p:cNvSpPr>
          <p:nvPr>
            <p:ph type="pic" sz="quarter" idx="13" hasCustomPrompt="1"/>
          </p:nvPr>
        </p:nvSpPr>
        <p:spPr>
          <a:xfrm>
            <a:off x="1524000" y="3968863"/>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E60EE6ED-9FA0-44D2-B2D9-D622CE5B6237}"/>
              </a:ext>
            </a:extLst>
          </p:cNvPr>
          <p:cNvSpPr>
            <a:spLocks noGrp="1"/>
          </p:cNvSpPr>
          <p:nvPr>
            <p:ph type="pic" sz="quarter" idx="14" hasCustomPrompt="1"/>
          </p:nvPr>
        </p:nvSpPr>
        <p:spPr>
          <a:xfrm>
            <a:off x="6353323" y="1981200"/>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CD950FDF-FFB1-4108-BA53-206D8E4E578D}"/>
              </a:ext>
            </a:extLst>
          </p:cNvPr>
          <p:cNvSpPr>
            <a:spLocks noGrp="1"/>
          </p:cNvSpPr>
          <p:nvPr>
            <p:ph type="pic" sz="quarter" idx="15" hasCustomPrompt="1"/>
          </p:nvPr>
        </p:nvSpPr>
        <p:spPr>
          <a:xfrm>
            <a:off x="6353323" y="3968863"/>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19631469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20 images - image gallery">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468FFB0-13D0-4009-A6D2-8DD02A205B54}"/>
              </a:ext>
            </a:extLst>
          </p:cNvPr>
          <p:cNvSpPr>
            <a:spLocks noGrp="1"/>
          </p:cNvSpPr>
          <p:nvPr>
            <p:ph type="pic" sz="quarter" idx="10" hasCustomPrompt="1"/>
          </p:nvPr>
        </p:nvSpPr>
        <p:spPr>
          <a:xfrm>
            <a:off x="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9" name="Picture Placeholder 4">
            <a:extLst>
              <a:ext uri="{FF2B5EF4-FFF2-40B4-BE49-F238E27FC236}">
                <a16:creationId xmlns:a16="http://schemas.microsoft.com/office/drawing/2014/main" id="{3B5935B0-3A20-4B99-87BC-A57324021941}"/>
              </a:ext>
            </a:extLst>
          </p:cNvPr>
          <p:cNvSpPr>
            <a:spLocks noGrp="1"/>
          </p:cNvSpPr>
          <p:nvPr>
            <p:ph type="pic" sz="quarter" idx="11" hasCustomPrompt="1"/>
          </p:nvPr>
        </p:nvSpPr>
        <p:spPr>
          <a:xfrm>
            <a:off x="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0" name="Picture Placeholder 4">
            <a:extLst>
              <a:ext uri="{FF2B5EF4-FFF2-40B4-BE49-F238E27FC236}">
                <a16:creationId xmlns:a16="http://schemas.microsoft.com/office/drawing/2014/main" id="{E32C7705-61BA-4741-80C1-7DE36994C39B}"/>
              </a:ext>
            </a:extLst>
          </p:cNvPr>
          <p:cNvSpPr>
            <a:spLocks noGrp="1"/>
          </p:cNvSpPr>
          <p:nvPr>
            <p:ph type="pic" sz="quarter" idx="12" hasCustomPrompt="1"/>
          </p:nvPr>
        </p:nvSpPr>
        <p:spPr>
          <a:xfrm>
            <a:off x="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2" name="Picture Placeholder 4">
            <a:extLst>
              <a:ext uri="{FF2B5EF4-FFF2-40B4-BE49-F238E27FC236}">
                <a16:creationId xmlns:a16="http://schemas.microsoft.com/office/drawing/2014/main" id="{AEF06803-84E6-43AB-AB79-A7B2F82E0454}"/>
              </a:ext>
            </a:extLst>
          </p:cNvPr>
          <p:cNvSpPr>
            <a:spLocks noGrp="1"/>
          </p:cNvSpPr>
          <p:nvPr>
            <p:ph type="pic" sz="quarter" idx="14" hasCustomPrompt="1"/>
          </p:nvPr>
        </p:nvSpPr>
        <p:spPr>
          <a:xfrm>
            <a:off x="24499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3" name="Picture Placeholder 4">
            <a:extLst>
              <a:ext uri="{FF2B5EF4-FFF2-40B4-BE49-F238E27FC236}">
                <a16:creationId xmlns:a16="http://schemas.microsoft.com/office/drawing/2014/main" id="{6D7941E5-F12F-40FF-A5C8-00DE36209A74}"/>
              </a:ext>
            </a:extLst>
          </p:cNvPr>
          <p:cNvSpPr>
            <a:spLocks noGrp="1"/>
          </p:cNvSpPr>
          <p:nvPr>
            <p:ph type="pic" sz="quarter" idx="15" hasCustomPrompt="1"/>
          </p:nvPr>
        </p:nvSpPr>
        <p:spPr>
          <a:xfrm>
            <a:off x="24499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4" name="Picture Placeholder 4">
            <a:extLst>
              <a:ext uri="{FF2B5EF4-FFF2-40B4-BE49-F238E27FC236}">
                <a16:creationId xmlns:a16="http://schemas.microsoft.com/office/drawing/2014/main" id="{79BE06DB-E8C0-42F7-9DD3-743B3172D05A}"/>
              </a:ext>
            </a:extLst>
          </p:cNvPr>
          <p:cNvSpPr>
            <a:spLocks noGrp="1"/>
          </p:cNvSpPr>
          <p:nvPr>
            <p:ph type="pic" sz="quarter" idx="16" hasCustomPrompt="1"/>
          </p:nvPr>
        </p:nvSpPr>
        <p:spPr>
          <a:xfrm>
            <a:off x="24499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5" name="Picture Placeholder 4">
            <a:extLst>
              <a:ext uri="{FF2B5EF4-FFF2-40B4-BE49-F238E27FC236}">
                <a16:creationId xmlns:a16="http://schemas.microsoft.com/office/drawing/2014/main" id="{29B4E12E-CEFA-45AA-A4E7-78386C04786B}"/>
              </a:ext>
            </a:extLst>
          </p:cNvPr>
          <p:cNvSpPr>
            <a:spLocks noGrp="1"/>
          </p:cNvSpPr>
          <p:nvPr>
            <p:ph type="pic" sz="quarter" idx="17" hasCustomPrompt="1"/>
          </p:nvPr>
        </p:nvSpPr>
        <p:spPr>
          <a:xfrm>
            <a:off x="24499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6" name="Picture Placeholder 4">
            <a:extLst>
              <a:ext uri="{FF2B5EF4-FFF2-40B4-BE49-F238E27FC236}">
                <a16:creationId xmlns:a16="http://schemas.microsoft.com/office/drawing/2014/main" id="{EB9CBAB9-7DAA-4AC8-8456-8446E7F5FE6F}"/>
              </a:ext>
            </a:extLst>
          </p:cNvPr>
          <p:cNvSpPr>
            <a:spLocks noGrp="1"/>
          </p:cNvSpPr>
          <p:nvPr>
            <p:ph type="pic" sz="quarter" idx="18" hasCustomPrompt="1"/>
          </p:nvPr>
        </p:nvSpPr>
        <p:spPr>
          <a:xfrm>
            <a:off x="48774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7" name="Picture Placeholder 4">
            <a:extLst>
              <a:ext uri="{FF2B5EF4-FFF2-40B4-BE49-F238E27FC236}">
                <a16:creationId xmlns:a16="http://schemas.microsoft.com/office/drawing/2014/main" id="{DC45D4F1-017A-4C0F-9686-1322CEA8CDAD}"/>
              </a:ext>
            </a:extLst>
          </p:cNvPr>
          <p:cNvSpPr>
            <a:spLocks noGrp="1"/>
          </p:cNvSpPr>
          <p:nvPr>
            <p:ph type="pic" sz="quarter" idx="19" hasCustomPrompt="1"/>
          </p:nvPr>
        </p:nvSpPr>
        <p:spPr>
          <a:xfrm>
            <a:off x="48774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8" name="Picture Placeholder 4">
            <a:extLst>
              <a:ext uri="{FF2B5EF4-FFF2-40B4-BE49-F238E27FC236}">
                <a16:creationId xmlns:a16="http://schemas.microsoft.com/office/drawing/2014/main" id="{76AE4679-05DF-463C-97B9-F69C2BB4B9E9}"/>
              </a:ext>
            </a:extLst>
          </p:cNvPr>
          <p:cNvSpPr>
            <a:spLocks noGrp="1"/>
          </p:cNvSpPr>
          <p:nvPr>
            <p:ph type="pic" sz="quarter" idx="20" hasCustomPrompt="1"/>
          </p:nvPr>
        </p:nvSpPr>
        <p:spPr>
          <a:xfrm>
            <a:off x="48774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9" name="Picture Placeholder 4">
            <a:extLst>
              <a:ext uri="{FF2B5EF4-FFF2-40B4-BE49-F238E27FC236}">
                <a16:creationId xmlns:a16="http://schemas.microsoft.com/office/drawing/2014/main" id="{7D0AB5FE-E295-4F14-9D7E-03DA166A2029}"/>
              </a:ext>
            </a:extLst>
          </p:cNvPr>
          <p:cNvSpPr>
            <a:spLocks noGrp="1"/>
          </p:cNvSpPr>
          <p:nvPr>
            <p:ph type="pic" sz="quarter" idx="21" hasCustomPrompt="1"/>
          </p:nvPr>
        </p:nvSpPr>
        <p:spPr>
          <a:xfrm>
            <a:off x="48774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0" name="Picture Placeholder 4">
            <a:extLst>
              <a:ext uri="{FF2B5EF4-FFF2-40B4-BE49-F238E27FC236}">
                <a16:creationId xmlns:a16="http://schemas.microsoft.com/office/drawing/2014/main" id="{5EE850BA-7826-4FFE-8414-6F093452E273}"/>
              </a:ext>
            </a:extLst>
          </p:cNvPr>
          <p:cNvSpPr>
            <a:spLocks noGrp="1"/>
          </p:cNvSpPr>
          <p:nvPr>
            <p:ph type="pic" sz="quarter" idx="22" hasCustomPrompt="1"/>
          </p:nvPr>
        </p:nvSpPr>
        <p:spPr>
          <a:xfrm>
            <a:off x="73061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1" name="Picture Placeholder 4">
            <a:extLst>
              <a:ext uri="{FF2B5EF4-FFF2-40B4-BE49-F238E27FC236}">
                <a16:creationId xmlns:a16="http://schemas.microsoft.com/office/drawing/2014/main" id="{7B41C012-911D-4530-A2B8-611FE58AFE38}"/>
              </a:ext>
            </a:extLst>
          </p:cNvPr>
          <p:cNvSpPr>
            <a:spLocks noGrp="1"/>
          </p:cNvSpPr>
          <p:nvPr>
            <p:ph type="pic" sz="quarter" idx="23" hasCustomPrompt="1"/>
          </p:nvPr>
        </p:nvSpPr>
        <p:spPr>
          <a:xfrm>
            <a:off x="73061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2" name="Picture Placeholder 4">
            <a:extLst>
              <a:ext uri="{FF2B5EF4-FFF2-40B4-BE49-F238E27FC236}">
                <a16:creationId xmlns:a16="http://schemas.microsoft.com/office/drawing/2014/main" id="{FD6D69B7-99CB-43E8-924C-E5B49E798FF4}"/>
              </a:ext>
            </a:extLst>
          </p:cNvPr>
          <p:cNvSpPr>
            <a:spLocks noGrp="1"/>
          </p:cNvSpPr>
          <p:nvPr>
            <p:ph type="pic" sz="quarter" idx="24" hasCustomPrompt="1"/>
          </p:nvPr>
        </p:nvSpPr>
        <p:spPr>
          <a:xfrm>
            <a:off x="73061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3" name="Picture Placeholder 4">
            <a:extLst>
              <a:ext uri="{FF2B5EF4-FFF2-40B4-BE49-F238E27FC236}">
                <a16:creationId xmlns:a16="http://schemas.microsoft.com/office/drawing/2014/main" id="{91E877BF-4E89-437F-AF02-3B3C448FFA8A}"/>
              </a:ext>
            </a:extLst>
          </p:cNvPr>
          <p:cNvSpPr>
            <a:spLocks noGrp="1"/>
          </p:cNvSpPr>
          <p:nvPr>
            <p:ph type="pic" sz="quarter" idx="25" hasCustomPrompt="1"/>
          </p:nvPr>
        </p:nvSpPr>
        <p:spPr>
          <a:xfrm>
            <a:off x="73061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4" name="Picture Placeholder 4">
            <a:extLst>
              <a:ext uri="{FF2B5EF4-FFF2-40B4-BE49-F238E27FC236}">
                <a16:creationId xmlns:a16="http://schemas.microsoft.com/office/drawing/2014/main" id="{D7D353AC-3B01-4849-907C-8C90CD23AB56}"/>
              </a:ext>
            </a:extLst>
          </p:cNvPr>
          <p:cNvSpPr>
            <a:spLocks noGrp="1"/>
          </p:cNvSpPr>
          <p:nvPr>
            <p:ph type="pic" sz="quarter" idx="26" hasCustomPrompt="1"/>
          </p:nvPr>
        </p:nvSpPr>
        <p:spPr>
          <a:xfrm>
            <a:off x="97390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5" name="Picture Placeholder 4">
            <a:extLst>
              <a:ext uri="{FF2B5EF4-FFF2-40B4-BE49-F238E27FC236}">
                <a16:creationId xmlns:a16="http://schemas.microsoft.com/office/drawing/2014/main" id="{93D565CD-8DE6-4FAB-B5F8-77FC558576EE}"/>
              </a:ext>
            </a:extLst>
          </p:cNvPr>
          <p:cNvSpPr>
            <a:spLocks noGrp="1"/>
          </p:cNvSpPr>
          <p:nvPr>
            <p:ph type="pic" sz="quarter" idx="27" hasCustomPrompt="1"/>
          </p:nvPr>
        </p:nvSpPr>
        <p:spPr>
          <a:xfrm>
            <a:off x="97390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6" name="Picture Placeholder 4">
            <a:extLst>
              <a:ext uri="{FF2B5EF4-FFF2-40B4-BE49-F238E27FC236}">
                <a16:creationId xmlns:a16="http://schemas.microsoft.com/office/drawing/2014/main" id="{65169003-20B2-4906-936F-80C29B4793C6}"/>
              </a:ext>
            </a:extLst>
          </p:cNvPr>
          <p:cNvSpPr>
            <a:spLocks noGrp="1"/>
          </p:cNvSpPr>
          <p:nvPr>
            <p:ph type="pic" sz="quarter" idx="28" hasCustomPrompt="1"/>
          </p:nvPr>
        </p:nvSpPr>
        <p:spPr>
          <a:xfrm>
            <a:off x="97390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7" name="Picture Placeholder 4">
            <a:extLst>
              <a:ext uri="{FF2B5EF4-FFF2-40B4-BE49-F238E27FC236}">
                <a16:creationId xmlns:a16="http://schemas.microsoft.com/office/drawing/2014/main" id="{EE6223AC-CB2F-442B-9F69-0994E5478796}"/>
              </a:ext>
            </a:extLst>
          </p:cNvPr>
          <p:cNvSpPr>
            <a:spLocks noGrp="1"/>
          </p:cNvSpPr>
          <p:nvPr>
            <p:ph type="pic" sz="quarter" idx="29" hasCustomPrompt="1"/>
          </p:nvPr>
        </p:nvSpPr>
        <p:spPr>
          <a:xfrm>
            <a:off x="97390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66241815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16 images - image gallery">
    <p:spTree>
      <p:nvGrpSpPr>
        <p:cNvPr id="1" name=""/>
        <p:cNvGrpSpPr/>
        <p:nvPr/>
      </p:nvGrpSpPr>
      <p:grpSpPr>
        <a:xfrm>
          <a:off x="0" y="0"/>
          <a:ext cx="0" cy="0"/>
          <a:chOff x="0" y="0"/>
          <a:chExt cx="0" cy="0"/>
        </a:xfrm>
      </p:grpSpPr>
      <p:sp>
        <p:nvSpPr>
          <p:cNvPr id="39" name="Picture Placeholder 4">
            <a:extLst>
              <a:ext uri="{FF2B5EF4-FFF2-40B4-BE49-F238E27FC236}">
                <a16:creationId xmlns:a16="http://schemas.microsoft.com/office/drawing/2014/main" id="{3B5935B0-3A20-4B99-87BC-A57324021941}"/>
              </a:ext>
            </a:extLst>
          </p:cNvPr>
          <p:cNvSpPr>
            <a:spLocks noGrp="1"/>
          </p:cNvSpPr>
          <p:nvPr>
            <p:ph type="pic" sz="quarter" idx="11" hasCustomPrompt="1"/>
          </p:nvPr>
        </p:nvSpPr>
        <p:spPr>
          <a:xfrm>
            <a:off x="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2" name="Picture Placeholder 4">
            <a:extLst>
              <a:ext uri="{FF2B5EF4-FFF2-40B4-BE49-F238E27FC236}">
                <a16:creationId xmlns:a16="http://schemas.microsoft.com/office/drawing/2014/main" id="{FEF3C4E7-593B-4A74-89C0-BC4CEB24B392}"/>
              </a:ext>
            </a:extLst>
          </p:cNvPr>
          <p:cNvSpPr>
            <a:spLocks noGrp="1"/>
          </p:cNvSpPr>
          <p:nvPr>
            <p:ph type="pic" sz="quarter" idx="12" hasCustomPrompt="1"/>
          </p:nvPr>
        </p:nvSpPr>
        <p:spPr>
          <a:xfrm>
            <a:off x="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3" name="Picture Placeholder 4">
            <a:extLst>
              <a:ext uri="{FF2B5EF4-FFF2-40B4-BE49-F238E27FC236}">
                <a16:creationId xmlns:a16="http://schemas.microsoft.com/office/drawing/2014/main" id="{F788E504-B935-4D51-9452-9DA53B460DD5}"/>
              </a:ext>
            </a:extLst>
          </p:cNvPr>
          <p:cNvSpPr>
            <a:spLocks noGrp="1"/>
          </p:cNvSpPr>
          <p:nvPr>
            <p:ph type="pic" sz="quarter" idx="13" hasCustomPrompt="1"/>
          </p:nvPr>
        </p:nvSpPr>
        <p:spPr>
          <a:xfrm>
            <a:off x="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4" name="Picture Placeholder 4">
            <a:extLst>
              <a:ext uri="{FF2B5EF4-FFF2-40B4-BE49-F238E27FC236}">
                <a16:creationId xmlns:a16="http://schemas.microsoft.com/office/drawing/2014/main" id="{E2DAE2E0-985B-470F-A85A-0CA24D97BA6C}"/>
              </a:ext>
            </a:extLst>
          </p:cNvPr>
          <p:cNvSpPr>
            <a:spLocks noGrp="1"/>
          </p:cNvSpPr>
          <p:nvPr>
            <p:ph type="pic" sz="quarter" idx="14" hasCustomPrompt="1"/>
          </p:nvPr>
        </p:nvSpPr>
        <p:spPr>
          <a:xfrm>
            <a:off x="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6" name="Picture Placeholder 4">
            <a:extLst>
              <a:ext uri="{FF2B5EF4-FFF2-40B4-BE49-F238E27FC236}">
                <a16:creationId xmlns:a16="http://schemas.microsoft.com/office/drawing/2014/main" id="{1E401533-0B30-40A1-B1EA-F6C3D3747BD0}"/>
              </a:ext>
            </a:extLst>
          </p:cNvPr>
          <p:cNvSpPr>
            <a:spLocks noGrp="1"/>
          </p:cNvSpPr>
          <p:nvPr>
            <p:ph type="pic" sz="quarter" idx="15" hasCustomPrompt="1"/>
          </p:nvPr>
        </p:nvSpPr>
        <p:spPr>
          <a:xfrm>
            <a:off x="173160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7" name="Picture Placeholder 4">
            <a:extLst>
              <a:ext uri="{FF2B5EF4-FFF2-40B4-BE49-F238E27FC236}">
                <a16:creationId xmlns:a16="http://schemas.microsoft.com/office/drawing/2014/main" id="{F5E857B2-C3F9-4B6F-9295-A95923F98AB2}"/>
              </a:ext>
            </a:extLst>
          </p:cNvPr>
          <p:cNvSpPr>
            <a:spLocks noGrp="1"/>
          </p:cNvSpPr>
          <p:nvPr>
            <p:ph type="pic" sz="quarter" idx="16" hasCustomPrompt="1"/>
          </p:nvPr>
        </p:nvSpPr>
        <p:spPr>
          <a:xfrm>
            <a:off x="173160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8" name="Picture Placeholder 4">
            <a:extLst>
              <a:ext uri="{FF2B5EF4-FFF2-40B4-BE49-F238E27FC236}">
                <a16:creationId xmlns:a16="http://schemas.microsoft.com/office/drawing/2014/main" id="{7070BC30-AA1D-483B-825F-147CDBBD432B}"/>
              </a:ext>
            </a:extLst>
          </p:cNvPr>
          <p:cNvSpPr>
            <a:spLocks noGrp="1"/>
          </p:cNvSpPr>
          <p:nvPr>
            <p:ph type="pic" sz="quarter" idx="17" hasCustomPrompt="1"/>
          </p:nvPr>
        </p:nvSpPr>
        <p:spPr>
          <a:xfrm>
            <a:off x="173160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9" name="Picture Placeholder 4">
            <a:extLst>
              <a:ext uri="{FF2B5EF4-FFF2-40B4-BE49-F238E27FC236}">
                <a16:creationId xmlns:a16="http://schemas.microsoft.com/office/drawing/2014/main" id="{D0348B36-439B-424B-BA16-C5A7076BFD31}"/>
              </a:ext>
            </a:extLst>
          </p:cNvPr>
          <p:cNvSpPr>
            <a:spLocks noGrp="1"/>
          </p:cNvSpPr>
          <p:nvPr>
            <p:ph type="pic" sz="quarter" idx="18" hasCustomPrompt="1"/>
          </p:nvPr>
        </p:nvSpPr>
        <p:spPr>
          <a:xfrm>
            <a:off x="173160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0" name="Picture Placeholder 4">
            <a:extLst>
              <a:ext uri="{FF2B5EF4-FFF2-40B4-BE49-F238E27FC236}">
                <a16:creationId xmlns:a16="http://schemas.microsoft.com/office/drawing/2014/main" id="{2D5AEFB5-3B92-48EE-A2C3-C7226B2D27E8}"/>
              </a:ext>
            </a:extLst>
          </p:cNvPr>
          <p:cNvSpPr>
            <a:spLocks noGrp="1"/>
          </p:cNvSpPr>
          <p:nvPr>
            <p:ph type="pic" sz="quarter" idx="19" hasCustomPrompt="1"/>
          </p:nvPr>
        </p:nvSpPr>
        <p:spPr>
          <a:xfrm>
            <a:off x="346320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1" name="Picture Placeholder 4">
            <a:extLst>
              <a:ext uri="{FF2B5EF4-FFF2-40B4-BE49-F238E27FC236}">
                <a16:creationId xmlns:a16="http://schemas.microsoft.com/office/drawing/2014/main" id="{EF0E572D-AAF2-49CD-B5D5-0482D14EB436}"/>
              </a:ext>
            </a:extLst>
          </p:cNvPr>
          <p:cNvSpPr>
            <a:spLocks noGrp="1"/>
          </p:cNvSpPr>
          <p:nvPr>
            <p:ph type="pic" sz="quarter" idx="20" hasCustomPrompt="1"/>
          </p:nvPr>
        </p:nvSpPr>
        <p:spPr>
          <a:xfrm>
            <a:off x="346320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2" name="Picture Placeholder 4">
            <a:extLst>
              <a:ext uri="{FF2B5EF4-FFF2-40B4-BE49-F238E27FC236}">
                <a16:creationId xmlns:a16="http://schemas.microsoft.com/office/drawing/2014/main" id="{357B90B1-45E9-4F18-B402-2FA367F39A63}"/>
              </a:ext>
            </a:extLst>
          </p:cNvPr>
          <p:cNvSpPr>
            <a:spLocks noGrp="1"/>
          </p:cNvSpPr>
          <p:nvPr>
            <p:ph type="pic" sz="quarter" idx="21" hasCustomPrompt="1"/>
          </p:nvPr>
        </p:nvSpPr>
        <p:spPr>
          <a:xfrm>
            <a:off x="346320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3" name="Picture Placeholder 4">
            <a:extLst>
              <a:ext uri="{FF2B5EF4-FFF2-40B4-BE49-F238E27FC236}">
                <a16:creationId xmlns:a16="http://schemas.microsoft.com/office/drawing/2014/main" id="{90ECB4DF-D262-4EAF-9908-BB81CDAA97D3}"/>
              </a:ext>
            </a:extLst>
          </p:cNvPr>
          <p:cNvSpPr>
            <a:spLocks noGrp="1"/>
          </p:cNvSpPr>
          <p:nvPr>
            <p:ph type="pic" sz="quarter" idx="22" hasCustomPrompt="1"/>
          </p:nvPr>
        </p:nvSpPr>
        <p:spPr>
          <a:xfrm>
            <a:off x="346320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4" name="Picture Placeholder 4">
            <a:extLst>
              <a:ext uri="{FF2B5EF4-FFF2-40B4-BE49-F238E27FC236}">
                <a16:creationId xmlns:a16="http://schemas.microsoft.com/office/drawing/2014/main" id="{F823D0EC-3925-43C3-ADCC-7DECB604D3B6}"/>
              </a:ext>
            </a:extLst>
          </p:cNvPr>
          <p:cNvSpPr>
            <a:spLocks noGrp="1"/>
          </p:cNvSpPr>
          <p:nvPr>
            <p:ph type="pic" sz="quarter" idx="23" hasCustomPrompt="1"/>
          </p:nvPr>
        </p:nvSpPr>
        <p:spPr>
          <a:xfrm>
            <a:off x="519480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5" name="Picture Placeholder 4">
            <a:extLst>
              <a:ext uri="{FF2B5EF4-FFF2-40B4-BE49-F238E27FC236}">
                <a16:creationId xmlns:a16="http://schemas.microsoft.com/office/drawing/2014/main" id="{3ED69101-E9F9-40B2-BBC9-42F685BC4E99}"/>
              </a:ext>
            </a:extLst>
          </p:cNvPr>
          <p:cNvSpPr>
            <a:spLocks noGrp="1"/>
          </p:cNvSpPr>
          <p:nvPr>
            <p:ph type="pic" sz="quarter" idx="24" hasCustomPrompt="1"/>
          </p:nvPr>
        </p:nvSpPr>
        <p:spPr>
          <a:xfrm>
            <a:off x="519480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6" name="Picture Placeholder 4">
            <a:extLst>
              <a:ext uri="{FF2B5EF4-FFF2-40B4-BE49-F238E27FC236}">
                <a16:creationId xmlns:a16="http://schemas.microsoft.com/office/drawing/2014/main" id="{D10108F8-F846-4B82-9CBB-5C70645236E5}"/>
              </a:ext>
            </a:extLst>
          </p:cNvPr>
          <p:cNvSpPr>
            <a:spLocks noGrp="1"/>
          </p:cNvSpPr>
          <p:nvPr>
            <p:ph type="pic" sz="quarter" idx="25" hasCustomPrompt="1"/>
          </p:nvPr>
        </p:nvSpPr>
        <p:spPr>
          <a:xfrm>
            <a:off x="519480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7" name="Picture Placeholder 4">
            <a:extLst>
              <a:ext uri="{FF2B5EF4-FFF2-40B4-BE49-F238E27FC236}">
                <a16:creationId xmlns:a16="http://schemas.microsoft.com/office/drawing/2014/main" id="{DCEACD65-59F7-496F-A469-953A97BC8FE7}"/>
              </a:ext>
            </a:extLst>
          </p:cNvPr>
          <p:cNvSpPr>
            <a:spLocks noGrp="1"/>
          </p:cNvSpPr>
          <p:nvPr>
            <p:ph type="pic" sz="quarter" idx="26" hasCustomPrompt="1"/>
          </p:nvPr>
        </p:nvSpPr>
        <p:spPr>
          <a:xfrm>
            <a:off x="519480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21814702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10 images - image gallery">
    <p:spTree>
      <p:nvGrpSpPr>
        <p:cNvPr id="1" name=""/>
        <p:cNvGrpSpPr/>
        <p:nvPr/>
      </p:nvGrpSpPr>
      <p:grpSpPr>
        <a:xfrm>
          <a:off x="0" y="0"/>
          <a:ext cx="0" cy="0"/>
          <a:chOff x="0" y="0"/>
          <a:chExt cx="0" cy="0"/>
        </a:xfrm>
      </p:grpSpPr>
      <p:sp>
        <p:nvSpPr>
          <p:cNvPr id="40" name="Picture Placeholder 4">
            <a:extLst>
              <a:ext uri="{FF2B5EF4-FFF2-40B4-BE49-F238E27FC236}">
                <a16:creationId xmlns:a16="http://schemas.microsoft.com/office/drawing/2014/main" id="{E32C7705-61BA-4741-80C1-7DE36994C39B}"/>
              </a:ext>
            </a:extLst>
          </p:cNvPr>
          <p:cNvSpPr>
            <a:spLocks noGrp="1"/>
          </p:cNvSpPr>
          <p:nvPr>
            <p:ph type="pic" sz="quarter" idx="12" hasCustomPrompt="1"/>
          </p:nvPr>
        </p:nvSpPr>
        <p:spPr>
          <a:xfrm>
            <a:off x="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4" name="Picture Placeholder 4">
            <a:extLst>
              <a:ext uri="{FF2B5EF4-FFF2-40B4-BE49-F238E27FC236}">
                <a16:creationId xmlns:a16="http://schemas.microsoft.com/office/drawing/2014/main" id="{79BE06DB-E8C0-42F7-9DD3-743B3172D05A}"/>
              </a:ext>
            </a:extLst>
          </p:cNvPr>
          <p:cNvSpPr>
            <a:spLocks noGrp="1"/>
          </p:cNvSpPr>
          <p:nvPr>
            <p:ph type="pic" sz="quarter" idx="16" hasCustomPrompt="1"/>
          </p:nvPr>
        </p:nvSpPr>
        <p:spPr>
          <a:xfrm>
            <a:off x="24499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5" name="Picture Placeholder 4">
            <a:extLst>
              <a:ext uri="{FF2B5EF4-FFF2-40B4-BE49-F238E27FC236}">
                <a16:creationId xmlns:a16="http://schemas.microsoft.com/office/drawing/2014/main" id="{29B4E12E-CEFA-45AA-A4E7-78386C04786B}"/>
              </a:ext>
            </a:extLst>
          </p:cNvPr>
          <p:cNvSpPr>
            <a:spLocks noGrp="1"/>
          </p:cNvSpPr>
          <p:nvPr>
            <p:ph type="pic" sz="quarter" idx="17" hasCustomPrompt="1"/>
          </p:nvPr>
        </p:nvSpPr>
        <p:spPr>
          <a:xfrm>
            <a:off x="24499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8" name="Picture Placeholder 4">
            <a:extLst>
              <a:ext uri="{FF2B5EF4-FFF2-40B4-BE49-F238E27FC236}">
                <a16:creationId xmlns:a16="http://schemas.microsoft.com/office/drawing/2014/main" id="{76AE4679-05DF-463C-97B9-F69C2BB4B9E9}"/>
              </a:ext>
            </a:extLst>
          </p:cNvPr>
          <p:cNvSpPr>
            <a:spLocks noGrp="1"/>
          </p:cNvSpPr>
          <p:nvPr>
            <p:ph type="pic" sz="quarter" idx="20" hasCustomPrompt="1"/>
          </p:nvPr>
        </p:nvSpPr>
        <p:spPr>
          <a:xfrm>
            <a:off x="48774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9" name="Picture Placeholder 4">
            <a:extLst>
              <a:ext uri="{FF2B5EF4-FFF2-40B4-BE49-F238E27FC236}">
                <a16:creationId xmlns:a16="http://schemas.microsoft.com/office/drawing/2014/main" id="{7D0AB5FE-E295-4F14-9D7E-03DA166A2029}"/>
              </a:ext>
            </a:extLst>
          </p:cNvPr>
          <p:cNvSpPr>
            <a:spLocks noGrp="1"/>
          </p:cNvSpPr>
          <p:nvPr>
            <p:ph type="pic" sz="quarter" idx="21" hasCustomPrompt="1"/>
          </p:nvPr>
        </p:nvSpPr>
        <p:spPr>
          <a:xfrm>
            <a:off x="48774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2" name="Picture Placeholder 4">
            <a:extLst>
              <a:ext uri="{FF2B5EF4-FFF2-40B4-BE49-F238E27FC236}">
                <a16:creationId xmlns:a16="http://schemas.microsoft.com/office/drawing/2014/main" id="{FD6D69B7-99CB-43E8-924C-E5B49E798FF4}"/>
              </a:ext>
            </a:extLst>
          </p:cNvPr>
          <p:cNvSpPr>
            <a:spLocks noGrp="1"/>
          </p:cNvSpPr>
          <p:nvPr>
            <p:ph type="pic" sz="quarter" idx="24" hasCustomPrompt="1"/>
          </p:nvPr>
        </p:nvSpPr>
        <p:spPr>
          <a:xfrm>
            <a:off x="73061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3" name="Picture Placeholder 4">
            <a:extLst>
              <a:ext uri="{FF2B5EF4-FFF2-40B4-BE49-F238E27FC236}">
                <a16:creationId xmlns:a16="http://schemas.microsoft.com/office/drawing/2014/main" id="{91E877BF-4E89-437F-AF02-3B3C448FFA8A}"/>
              </a:ext>
            </a:extLst>
          </p:cNvPr>
          <p:cNvSpPr>
            <a:spLocks noGrp="1"/>
          </p:cNvSpPr>
          <p:nvPr>
            <p:ph type="pic" sz="quarter" idx="25" hasCustomPrompt="1"/>
          </p:nvPr>
        </p:nvSpPr>
        <p:spPr>
          <a:xfrm>
            <a:off x="73061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6" name="Picture Placeholder 4">
            <a:extLst>
              <a:ext uri="{FF2B5EF4-FFF2-40B4-BE49-F238E27FC236}">
                <a16:creationId xmlns:a16="http://schemas.microsoft.com/office/drawing/2014/main" id="{65169003-20B2-4906-936F-80C29B4793C6}"/>
              </a:ext>
            </a:extLst>
          </p:cNvPr>
          <p:cNvSpPr>
            <a:spLocks noGrp="1"/>
          </p:cNvSpPr>
          <p:nvPr>
            <p:ph type="pic" sz="quarter" idx="28" hasCustomPrompt="1"/>
          </p:nvPr>
        </p:nvSpPr>
        <p:spPr>
          <a:xfrm>
            <a:off x="97390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7" name="Picture Placeholder 4">
            <a:extLst>
              <a:ext uri="{FF2B5EF4-FFF2-40B4-BE49-F238E27FC236}">
                <a16:creationId xmlns:a16="http://schemas.microsoft.com/office/drawing/2014/main" id="{EE6223AC-CB2F-442B-9F69-0994E5478796}"/>
              </a:ext>
            </a:extLst>
          </p:cNvPr>
          <p:cNvSpPr>
            <a:spLocks noGrp="1"/>
          </p:cNvSpPr>
          <p:nvPr>
            <p:ph type="pic" sz="quarter" idx="29" hasCustomPrompt="1"/>
          </p:nvPr>
        </p:nvSpPr>
        <p:spPr>
          <a:xfrm>
            <a:off x="97390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2" name="Title 1">
            <a:extLst>
              <a:ext uri="{FF2B5EF4-FFF2-40B4-BE49-F238E27FC236}">
                <a16:creationId xmlns:a16="http://schemas.microsoft.com/office/drawing/2014/main" id="{02B87EEC-098B-40D8-BCAF-A571CA17611B}"/>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23" name="Subtitle 2">
            <a:extLst>
              <a:ext uri="{FF2B5EF4-FFF2-40B4-BE49-F238E27FC236}">
                <a16:creationId xmlns:a16="http://schemas.microsoft.com/office/drawing/2014/main" id="{34E576AA-F5EF-4511-8A6E-60BC49ADF183}"/>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96930994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4 images full page - image gallery">
    <p:spTree>
      <p:nvGrpSpPr>
        <p:cNvPr id="1" name=""/>
        <p:cNvGrpSpPr/>
        <p:nvPr/>
      </p:nvGrpSpPr>
      <p:grpSpPr>
        <a:xfrm>
          <a:off x="0" y="0"/>
          <a:ext cx="0" cy="0"/>
          <a:chOff x="0" y="0"/>
          <a:chExt cx="0" cy="0"/>
        </a:xfrm>
      </p:grpSpPr>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4" name="Picture Placeholder 4">
            <a:extLst>
              <a:ext uri="{FF2B5EF4-FFF2-40B4-BE49-F238E27FC236}">
                <a16:creationId xmlns:a16="http://schemas.microsoft.com/office/drawing/2014/main" id="{F7A78596-A4B8-43F5-8928-591F8C4EEAA7}"/>
              </a:ext>
            </a:extLst>
          </p:cNvPr>
          <p:cNvSpPr>
            <a:spLocks noGrp="1"/>
          </p:cNvSpPr>
          <p:nvPr>
            <p:ph type="pic" sz="quarter" idx="14" hasCustomPrompt="1"/>
          </p:nvPr>
        </p:nvSpPr>
        <p:spPr>
          <a:xfrm>
            <a:off x="305040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5" name="Picture Placeholder 4">
            <a:extLst>
              <a:ext uri="{FF2B5EF4-FFF2-40B4-BE49-F238E27FC236}">
                <a16:creationId xmlns:a16="http://schemas.microsoft.com/office/drawing/2014/main" id="{E059E8E4-56D5-4F0D-A4C2-41DB1C070C39}"/>
              </a:ext>
            </a:extLst>
          </p:cNvPr>
          <p:cNvSpPr>
            <a:spLocks noGrp="1"/>
          </p:cNvSpPr>
          <p:nvPr>
            <p:ph type="pic" sz="quarter" idx="15" hasCustomPrompt="1"/>
          </p:nvPr>
        </p:nvSpPr>
        <p:spPr>
          <a:xfrm>
            <a:off x="609600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6" name="Picture Placeholder 4">
            <a:extLst>
              <a:ext uri="{FF2B5EF4-FFF2-40B4-BE49-F238E27FC236}">
                <a16:creationId xmlns:a16="http://schemas.microsoft.com/office/drawing/2014/main" id="{F289ECDE-517E-42D2-8C25-5BEE01D347E4}"/>
              </a:ext>
            </a:extLst>
          </p:cNvPr>
          <p:cNvSpPr>
            <a:spLocks noGrp="1"/>
          </p:cNvSpPr>
          <p:nvPr>
            <p:ph type="pic" sz="quarter" idx="16" hasCustomPrompt="1"/>
          </p:nvPr>
        </p:nvSpPr>
        <p:spPr>
          <a:xfrm>
            <a:off x="914640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221360564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4 images threequarter page - image gallery">
    <p:spTree>
      <p:nvGrpSpPr>
        <p:cNvPr id="1" name=""/>
        <p:cNvGrpSpPr/>
        <p:nvPr/>
      </p:nvGrpSpPr>
      <p:grpSpPr>
        <a:xfrm>
          <a:off x="0" y="0"/>
          <a:ext cx="0" cy="0"/>
          <a:chOff x="0" y="0"/>
          <a:chExt cx="0" cy="0"/>
        </a:xfrm>
      </p:grpSpPr>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35275" y="1746000"/>
            <a:ext cx="2952000" cy="5112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4" name="Picture Placeholder 4">
            <a:extLst>
              <a:ext uri="{FF2B5EF4-FFF2-40B4-BE49-F238E27FC236}">
                <a16:creationId xmlns:a16="http://schemas.microsoft.com/office/drawing/2014/main" id="{F7A78596-A4B8-43F5-8928-591F8C4EEAA7}"/>
              </a:ext>
            </a:extLst>
          </p:cNvPr>
          <p:cNvSpPr>
            <a:spLocks noGrp="1"/>
          </p:cNvSpPr>
          <p:nvPr>
            <p:ph type="pic" sz="quarter" idx="14" hasCustomPrompt="1"/>
          </p:nvPr>
        </p:nvSpPr>
        <p:spPr>
          <a:xfrm>
            <a:off x="3091758" y="0"/>
            <a:ext cx="2952000" cy="5112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5" name="Picture Placeholder 4">
            <a:extLst>
              <a:ext uri="{FF2B5EF4-FFF2-40B4-BE49-F238E27FC236}">
                <a16:creationId xmlns:a16="http://schemas.microsoft.com/office/drawing/2014/main" id="{E059E8E4-56D5-4F0D-A4C2-41DB1C070C39}"/>
              </a:ext>
            </a:extLst>
          </p:cNvPr>
          <p:cNvSpPr>
            <a:spLocks noGrp="1"/>
          </p:cNvSpPr>
          <p:nvPr>
            <p:ph type="pic" sz="quarter" idx="15" hasCustomPrompt="1"/>
          </p:nvPr>
        </p:nvSpPr>
        <p:spPr>
          <a:xfrm>
            <a:off x="6148241" y="1745998"/>
            <a:ext cx="2952000" cy="5112001"/>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6" name="Picture Placeholder 4">
            <a:extLst>
              <a:ext uri="{FF2B5EF4-FFF2-40B4-BE49-F238E27FC236}">
                <a16:creationId xmlns:a16="http://schemas.microsoft.com/office/drawing/2014/main" id="{F289ECDE-517E-42D2-8C25-5BEE01D347E4}"/>
              </a:ext>
            </a:extLst>
          </p:cNvPr>
          <p:cNvSpPr>
            <a:spLocks noGrp="1"/>
          </p:cNvSpPr>
          <p:nvPr>
            <p:ph type="pic" sz="quarter" idx="16" hasCustomPrompt="1"/>
          </p:nvPr>
        </p:nvSpPr>
        <p:spPr>
          <a:xfrm>
            <a:off x="9204724" y="0"/>
            <a:ext cx="2952000" cy="5112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49481133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6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4544785" y="1509396"/>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EBDF8834-1D3F-49E0-9FD4-E3BC86AD573B}"/>
              </a:ext>
            </a:extLst>
          </p:cNvPr>
          <p:cNvSpPr>
            <a:spLocks noGrp="1"/>
          </p:cNvSpPr>
          <p:nvPr>
            <p:ph type="pic" sz="quarter" idx="11" hasCustomPrompt="1"/>
          </p:nvPr>
        </p:nvSpPr>
        <p:spPr>
          <a:xfrm>
            <a:off x="7788726" y="1509396"/>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56BBBFE5-FD46-4EEF-85FB-93AB59A41527}"/>
              </a:ext>
            </a:extLst>
          </p:cNvPr>
          <p:cNvSpPr>
            <a:spLocks noGrp="1"/>
          </p:cNvSpPr>
          <p:nvPr>
            <p:ph type="pic" sz="quarter" idx="12" hasCustomPrompt="1"/>
          </p:nvPr>
        </p:nvSpPr>
        <p:spPr>
          <a:xfrm>
            <a:off x="1300844" y="1509396"/>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0" name="Picture Placeholder 2">
            <a:extLst>
              <a:ext uri="{FF2B5EF4-FFF2-40B4-BE49-F238E27FC236}">
                <a16:creationId xmlns:a16="http://schemas.microsoft.com/office/drawing/2014/main" id="{7DF811F6-5D14-4CB3-92EE-DBA5047B7CAB}"/>
              </a:ext>
            </a:extLst>
          </p:cNvPr>
          <p:cNvSpPr>
            <a:spLocks noGrp="1"/>
          </p:cNvSpPr>
          <p:nvPr>
            <p:ph type="pic" sz="quarter" idx="13" hasCustomPrompt="1"/>
          </p:nvPr>
        </p:nvSpPr>
        <p:spPr>
          <a:xfrm>
            <a:off x="4544785" y="3806283"/>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F280522F-EA85-44BB-8CFA-065E56CAEA35}"/>
              </a:ext>
            </a:extLst>
          </p:cNvPr>
          <p:cNvSpPr>
            <a:spLocks noGrp="1"/>
          </p:cNvSpPr>
          <p:nvPr>
            <p:ph type="pic" sz="quarter" idx="14" hasCustomPrompt="1"/>
          </p:nvPr>
        </p:nvSpPr>
        <p:spPr>
          <a:xfrm>
            <a:off x="7788726" y="3806283"/>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A9FB3EF0-B456-4258-BC81-05630ED62E94}"/>
              </a:ext>
            </a:extLst>
          </p:cNvPr>
          <p:cNvSpPr>
            <a:spLocks noGrp="1"/>
          </p:cNvSpPr>
          <p:nvPr>
            <p:ph type="pic" sz="quarter" idx="15" hasCustomPrompt="1"/>
          </p:nvPr>
        </p:nvSpPr>
        <p:spPr>
          <a:xfrm>
            <a:off x="1300844" y="3806283"/>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01399573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4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2"/>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903510"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3548741"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6193972"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1" name="Picture Placeholder 2">
            <a:extLst>
              <a:ext uri="{FF2B5EF4-FFF2-40B4-BE49-F238E27FC236}">
                <a16:creationId xmlns:a16="http://schemas.microsoft.com/office/drawing/2014/main" id="{12D87E54-D5D8-4E26-AF14-C0B486DE838E}"/>
              </a:ext>
            </a:extLst>
          </p:cNvPr>
          <p:cNvSpPr>
            <a:spLocks noGrp="1"/>
          </p:cNvSpPr>
          <p:nvPr>
            <p:ph type="pic" sz="quarter" idx="13" hasCustomPrompt="1"/>
          </p:nvPr>
        </p:nvSpPr>
        <p:spPr>
          <a:xfrm>
            <a:off x="8839203"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026023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ngle Image 6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4667250" cy="6858000"/>
          </a:xfrm>
          <a:prstGeom prst="rect">
            <a:avLst/>
          </a:prstGeom>
          <a:pattFill prst="wdDnDiag">
            <a:fgClr>
              <a:schemeClr val="tx1">
                <a:lumMod val="25000"/>
                <a:lumOff val="75000"/>
              </a:schemeClr>
            </a:fgClr>
            <a:bgClr>
              <a:schemeClr val="bg1"/>
            </a:bgClr>
          </a:pattFill>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3682628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3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1665946" y="1630204"/>
            <a:ext cx="2852056"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4659946" y="1630204"/>
            <a:ext cx="28512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7653090" y="1630204"/>
            <a:ext cx="28512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06364047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1_3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1665945" y="1630204"/>
            <a:ext cx="43560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AAD305DF-D4A4-4B5E-8D60-1B05EA0C65E6}"/>
              </a:ext>
            </a:extLst>
          </p:cNvPr>
          <p:cNvSpPr>
            <a:spLocks noGrp="1"/>
          </p:cNvSpPr>
          <p:nvPr>
            <p:ph type="pic" sz="quarter" idx="11" hasCustomPrompt="1"/>
          </p:nvPr>
        </p:nvSpPr>
        <p:spPr>
          <a:xfrm>
            <a:off x="6170056" y="1630204"/>
            <a:ext cx="43560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92042899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1 image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674915" y="1621972"/>
            <a:ext cx="8153400" cy="435428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04793069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4 images with about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903510"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3548741"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6193972"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1" name="Picture Placeholder 2">
            <a:extLst>
              <a:ext uri="{FF2B5EF4-FFF2-40B4-BE49-F238E27FC236}">
                <a16:creationId xmlns:a16="http://schemas.microsoft.com/office/drawing/2014/main" id="{12D87E54-D5D8-4E26-AF14-C0B486DE838E}"/>
              </a:ext>
            </a:extLst>
          </p:cNvPr>
          <p:cNvSpPr>
            <a:spLocks noGrp="1"/>
          </p:cNvSpPr>
          <p:nvPr>
            <p:ph type="pic" sz="quarter" idx="13" hasCustomPrompt="1"/>
          </p:nvPr>
        </p:nvSpPr>
        <p:spPr>
          <a:xfrm>
            <a:off x="8839203"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9441086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3 images with about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1665946" y="1630204"/>
            <a:ext cx="2852056"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4659946" y="1630204"/>
            <a:ext cx="28512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7653090" y="1630204"/>
            <a:ext cx="28512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83775314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2 images with about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1687717"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AAD305DF-D4A4-4B5E-8D60-1B05EA0C65E6}"/>
              </a:ext>
            </a:extLst>
          </p:cNvPr>
          <p:cNvSpPr>
            <a:spLocks noGrp="1"/>
          </p:cNvSpPr>
          <p:nvPr>
            <p:ph type="pic" sz="quarter" idx="11" hasCustomPrompt="1"/>
          </p:nvPr>
        </p:nvSpPr>
        <p:spPr>
          <a:xfrm>
            <a:off x="6148284"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06248672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4 images with about - morph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1687717"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AAD305DF-D4A4-4B5E-8D60-1B05EA0C65E6}"/>
              </a:ext>
            </a:extLst>
          </p:cNvPr>
          <p:cNvSpPr>
            <a:spLocks noGrp="1"/>
          </p:cNvSpPr>
          <p:nvPr>
            <p:ph type="pic" sz="quarter" idx="11" hasCustomPrompt="1"/>
          </p:nvPr>
        </p:nvSpPr>
        <p:spPr>
          <a:xfrm>
            <a:off x="6148284"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6" name="Picture Placeholder 2">
            <a:extLst>
              <a:ext uri="{FF2B5EF4-FFF2-40B4-BE49-F238E27FC236}">
                <a16:creationId xmlns:a16="http://schemas.microsoft.com/office/drawing/2014/main" id="{89C419AF-0614-4CD3-B303-0A3AA04BDCCA}"/>
              </a:ext>
            </a:extLst>
          </p:cNvPr>
          <p:cNvSpPr>
            <a:spLocks noGrp="1"/>
          </p:cNvSpPr>
          <p:nvPr>
            <p:ph type="pic" sz="quarter" idx="12" hasCustomPrompt="1"/>
          </p:nvPr>
        </p:nvSpPr>
        <p:spPr>
          <a:xfrm>
            <a:off x="1687717" y="3571582"/>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7A2BFBE7-7A50-4380-A7B0-4825D6D212C0}"/>
              </a:ext>
            </a:extLst>
          </p:cNvPr>
          <p:cNvSpPr>
            <a:spLocks noGrp="1"/>
          </p:cNvSpPr>
          <p:nvPr>
            <p:ph type="pic" sz="quarter" idx="13" hasCustomPrompt="1"/>
          </p:nvPr>
        </p:nvSpPr>
        <p:spPr>
          <a:xfrm>
            <a:off x="6148284" y="3571582"/>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47779574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4 polaroid - image gallery">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3B5CEA0B-2A65-4262-9DDC-905CDC254C56}"/>
              </a:ext>
            </a:extLst>
          </p:cNvPr>
          <p:cNvSpPr>
            <a:spLocks noGrp="1"/>
          </p:cNvSpPr>
          <p:nvPr>
            <p:ph type="pic" sz="quarter" idx="12" hasCustomPrompt="1"/>
          </p:nvPr>
        </p:nvSpPr>
        <p:spPr>
          <a:xfrm rot="245451">
            <a:off x="5716837" y="1678155"/>
            <a:ext cx="2941319" cy="3313738"/>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0B72406E-3CFC-46D0-A3DD-F0C9837EBE13}"/>
              </a:ext>
            </a:extLst>
          </p:cNvPr>
          <p:cNvSpPr>
            <a:spLocks noGrp="1"/>
          </p:cNvSpPr>
          <p:nvPr>
            <p:ph type="pic" sz="quarter" idx="10" hasCustomPrompt="1"/>
          </p:nvPr>
        </p:nvSpPr>
        <p:spPr>
          <a:xfrm rot="1267286">
            <a:off x="1075942" y="1867113"/>
            <a:ext cx="3237034" cy="3716393"/>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4B6739C4-5226-4866-88E5-7E0F6E2F72F5}"/>
              </a:ext>
            </a:extLst>
          </p:cNvPr>
          <p:cNvSpPr>
            <a:spLocks noGrp="1"/>
          </p:cNvSpPr>
          <p:nvPr>
            <p:ph type="pic" sz="quarter" idx="11" hasCustomPrompt="1"/>
          </p:nvPr>
        </p:nvSpPr>
        <p:spPr>
          <a:xfrm rot="20819233">
            <a:off x="8529732" y="2684331"/>
            <a:ext cx="2941319" cy="329184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9072F027-5789-4859-8437-3022818247B3}"/>
              </a:ext>
            </a:extLst>
          </p:cNvPr>
          <p:cNvSpPr>
            <a:spLocks noGrp="1"/>
          </p:cNvSpPr>
          <p:nvPr>
            <p:ph type="pic" sz="quarter" idx="13" hasCustomPrompt="1"/>
          </p:nvPr>
        </p:nvSpPr>
        <p:spPr>
          <a:xfrm rot="20724131">
            <a:off x="3530417" y="1904135"/>
            <a:ext cx="2469094" cy="2781722"/>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74163478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2 Images with tex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8E111C2C-119D-40D5-8FF1-669CAEA2CC0C}"/>
              </a:ext>
            </a:extLst>
          </p:cNvPr>
          <p:cNvSpPr>
            <a:spLocks noGrp="1"/>
          </p:cNvSpPr>
          <p:nvPr>
            <p:ph type="pic" sz="quarter" idx="10" hasCustomPrompt="1"/>
          </p:nvPr>
        </p:nvSpPr>
        <p:spPr>
          <a:xfrm>
            <a:off x="3597799"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2" name="Picture Placeholder 20">
            <a:extLst>
              <a:ext uri="{FF2B5EF4-FFF2-40B4-BE49-F238E27FC236}">
                <a16:creationId xmlns:a16="http://schemas.microsoft.com/office/drawing/2014/main" id="{A38D3A54-BA7D-4BCF-BB16-301474ECF762}"/>
              </a:ext>
            </a:extLst>
          </p:cNvPr>
          <p:cNvSpPr>
            <a:spLocks noGrp="1"/>
          </p:cNvSpPr>
          <p:nvPr>
            <p:ph type="pic" sz="quarter" idx="11" hasCustomPrompt="1"/>
          </p:nvPr>
        </p:nvSpPr>
        <p:spPr>
          <a:xfrm>
            <a:off x="8733100"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7588961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2 Images with text 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8E111C2C-119D-40D5-8FF1-669CAEA2CC0C}"/>
              </a:ext>
            </a:extLst>
          </p:cNvPr>
          <p:cNvSpPr>
            <a:spLocks noGrp="1"/>
          </p:cNvSpPr>
          <p:nvPr>
            <p:ph type="pic" sz="quarter" idx="10" hasCustomPrompt="1"/>
          </p:nvPr>
        </p:nvSpPr>
        <p:spPr>
          <a:xfrm>
            <a:off x="979986"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2" name="Picture Placeholder 20">
            <a:extLst>
              <a:ext uri="{FF2B5EF4-FFF2-40B4-BE49-F238E27FC236}">
                <a16:creationId xmlns:a16="http://schemas.microsoft.com/office/drawing/2014/main" id="{A38D3A54-BA7D-4BCF-BB16-301474ECF762}"/>
              </a:ext>
            </a:extLst>
          </p:cNvPr>
          <p:cNvSpPr>
            <a:spLocks noGrp="1"/>
          </p:cNvSpPr>
          <p:nvPr>
            <p:ph type="pic" sz="quarter" idx="11" hasCustomPrompt="1"/>
          </p:nvPr>
        </p:nvSpPr>
        <p:spPr>
          <a:xfrm>
            <a:off x="6115287"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387586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ngle Image 7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4667250" cy="6858000"/>
          </a:xfrm>
          <a:prstGeom prst="rect">
            <a:avLst/>
          </a:prstGeom>
          <a:pattFill prst="wdDnDiag">
            <a:fgClr>
              <a:schemeClr val="tx1">
                <a:lumMod val="25000"/>
                <a:lumOff val="75000"/>
              </a:schemeClr>
            </a:fgClr>
            <a:bgClr>
              <a:schemeClr val="bg1"/>
            </a:bgClr>
          </a:pattFill>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26516852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6 Images with tex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8E111C2C-119D-40D5-8FF1-669CAEA2CC0C}"/>
              </a:ext>
            </a:extLst>
          </p:cNvPr>
          <p:cNvSpPr>
            <a:spLocks noGrp="1"/>
          </p:cNvSpPr>
          <p:nvPr>
            <p:ph type="pic" sz="quarter" idx="10" hasCustomPrompt="1"/>
          </p:nvPr>
        </p:nvSpPr>
        <p:spPr>
          <a:xfrm>
            <a:off x="467360" y="1732280"/>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8" name="Picture Placeholder 20">
            <a:extLst>
              <a:ext uri="{FF2B5EF4-FFF2-40B4-BE49-F238E27FC236}">
                <a16:creationId xmlns:a16="http://schemas.microsoft.com/office/drawing/2014/main" id="{07F21585-3058-4B47-932C-3D8131D753FC}"/>
              </a:ext>
            </a:extLst>
          </p:cNvPr>
          <p:cNvSpPr>
            <a:spLocks noGrp="1"/>
          </p:cNvSpPr>
          <p:nvPr>
            <p:ph type="pic" sz="quarter" idx="11" hasCustomPrompt="1"/>
          </p:nvPr>
        </p:nvSpPr>
        <p:spPr>
          <a:xfrm>
            <a:off x="4312920" y="1732280"/>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9" name="Picture Placeholder 20">
            <a:extLst>
              <a:ext uri="{FF2B5EF4-FFF2-40B4-BE49-F238E27FC236}">
                <a16:creationId xmlns:a16="http://schemas.microsoft.com/office/drawing/2014/main" id="{AEB83D19-99BC-429D-A214-D4077C16E388}"/>
              </a:ext>
            </a:extLst>
          </p:cNvPr>
          <p:cNvSpPr>
            <a:spLocks noGrp="1"/>
          </p:cNvSpPr>
          <p:nvPr>
            <p:ph type="pic" sz="quarter" idx="12" hasCustomPrompt="1"/>
          </p:nvPr>
        </p:nvSpPr>
        <p:spPr>
          <a:xfrm>
            <a:off x="8158480" y="1732280"/>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0" name="Picture Placeholder 20">
            <a:extLst>
              <a:ext uri="{FF2B5EF4-FFF2-40B4-BE49-F238E27FC236}">
                <a16:creationId xmlns:a16="http://schemas.microsoft.com/office/drawing/2014/main" id="{90B529A7-C743-4FC9-AF3E-25FC99DC1063}"/>
              </a:ext>
            </a:extLst>
          </p:cNvPr>
          <p:cNvSpPr>
            <a:spLocks noGrp="1"/>
          </p:cNvSpPr>
          <p:nvPr>
            <p:ph type="pic" sz="quarter" idx="13" hasCustomPrompt="1"/>
          </p:nvPr>
        </p:nvSpPr>
        <p:spPr>
          <a:xfrm>
            <a:off x="467360" y="3760016"/>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3" name="Picture Placeholder 20">
            <a:extLst>
              <a:ext uri="{FF2B5EF4-FFF2-40B4-BE49-F238E27FC236}">
                <a16:creationId xmlns:a16="http://schemas.microsoft.com/office/drawing/2014/main" id="{65D5ADF7-AC8A-40B1-9088-929F4F6A3CF7}"/>
              </a:ext>
            </a:extLst>
          </p:cNvPr>
          <p:cNvSpPr>
            <a:spLocks noGrp="1"/>
          </p:cNvSpPr>
          <p:nvPr>
            <p:ph type="pic" sz="quarter" idx="14" hasCustomPrompt="1"/>
          </p:nvPr>
        </p:nvSpPr>
        <p:spPr>
          <a:xfrm>
            <a:off x="4312920" y="3760016"/>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4" name="Picture Placeholder 20">
            <a:extLst>
              <a:ext uri="{FF2B5EF4-FFF2-40B4-BE49-F238E27FC236}">
                <a16:creationId xmlns:a16="http://schemas.microsoft.com/office/drawing/2014/main" id="{DD895D13-9726-436F-9B0F-CBF6EA5CCA01}"/>
              </a:ext>
            </a:extLst>
          </p:cNvPr>
          <p:cNvSpPr>
            <a:spLocks noGrp="1"/>
          </p:cNvSpPr>
          <p:nvPr>
            <p:ph type="pic" sz="quarter" idx="15" hasCustomPrompt="1"/>
          </p:nvPr>
        </p:nvSpPr>
        <p:spPr>
          <a:xfrm>
            <a:off x="8158480" y="3760016"/>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68066754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1_3 Images with tex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7" name="Picture Placeholder 20">
            <a:extLst>
              <a:ext uri="{FF2B5EF4-FFF2-40B4-BE49-F238E27FC236}">
                <a16:creationId xmlns:a16="http://schemas.microsoft.com/office/drawing/2014/main" id="{6D5D27A9-11CB-4888-A852-8880AD0EA09B}"/>
              </a:ext>
            </a:extLst>
          </p:cNvPr>
          <p:cNvSpPr>
            <a:spLocks noGrp="1"/>
          </p:cNvSpPr>
          <p:nvPr>
            <p:ph type="pic" sz="quarter" idx="10" hasCustomPrompt="1"/>
          </p:nvPr>
        </p:nvSpPr>
        <p:spPr>
          <a:xfrm>
            <a:off x="473074" y="1566863"/>
            <a:ext cx="3566160" cy="1862136"/>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2" name="Picture Placeholder 20">
            <a:extLst>
              <a:ext uri="{FF2B5EF4-FFF2-40B4-BE49-F238E27FC236}">
                <a16:creationId xmlns:a16="http://schemas.microsoft.com/office/drawing/2014/main" id="{94F2F456-D856-4548-A44B-228690DC23A5}"/>
              </a:ext>
            </a:extLst>
          </p:cNvPr>
          <p:cNvSpPr>
            <a:spLocks noGrp="1"/>
          </p:cNvSpPr>
          <p:nvPr>
            <p:ph type="pic" sz="quarter" idx="11" hasCustomPrompt="1"/>
          </p:nvPr>
        </p:nvSpPr>
        <p:spPr>
          <a:xfrm>
            <a:off x="4311332" y="1566863"/>
            <a:ext cx="3566160" cy="1862136"/>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5" name="Picture Placeholder 20">
            <a:extLst>
              <a:ext uri="{FF2B5EF4-FFF2-40B4-BE49-F238E27FC236}">
                <a16:creationId xmlns:a16="http://schemas.microsoft.com/office/drawing/2014/main" id="{40B9943C-A1BA-4619-A37B-98FAF2A5874A}"/>
              </a:ext>
            </a:extLst>
          </p:cNvPr>
          <p:cNvSpPr>
            <a:spLocks noGrp="1"/>
          </p:cNvSpPr>
          <p:nvPr>
            <p:ph type="pic" sz="quarter" idx="12" hasCustomPrompt="1"/>
          </p:nvPr>
        </p:nvSpPr>
        <p:spPr>
          <a:xfrm>
            <a:off x="8149590" y="1566863"/>
            <a:ext cx="3566160" cy="1862136"/>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Tree>
    <p:extLst>
      <p:ext uri="{BB962C8B-B14F-4D97-AF65-F5344CB8AC3E}">
        <p14:creationId xmlns:p14="http://schemas.microsoft.com/office/powerpoint/2010/main" val="415079668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1_Service Image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A2752BB-F2D1-4BD6-8EB2-988CC0EA64F3}"/>
              </a:ext>
            </a:extLst>
          </p:cNvPr>
          <p:cNvSpPr>
            <a:spLocks noGrp="1"/>
          </p:cNvSpPr>
          <p:nvPr>
            <p:ph type="pic" sz="quarter" idx="10" hasCustomPrompt="1"/>
          </p:nvPr>
        </p:nvSpPr>
        <p:spPr>
          <a:xfrm>
            <a:off x="4202188" y="1742026"/>
            <a:ext cx="3790672" cy="3790672"/>
          </a:xfrm>
          <a:prstGeom prst="ellipse">
            <a:avLst/>
          </a:prstGeom>
          <a:pattFill prst="wdDnDiag">
            <a:fgClr>
              <a:schemeClr val="tx1">
                <a:lumMod val="25000"/>
                <a:lumOff val="75000"/>
              </a:schemeClr>
            </a:fgClr>
            <a:bgClr>
              <a:schemeClr val="bg1"/>
            </a:bgClr>
          </a:pattFill>
          <a:ln w="63500">
            <a:gradFill flip="none" rotWithShape="1">
              <a:gsLst>
                <a:gs pos="0">
                  <a:schemeClr val="accent1"/>
                </a:gs>
                <a:gs pos="100000">
                  <a:schemeClr val="accent6"/>
                </a:gs>
              </a:gsLst>
              <a:lin ang="0" scaled="1"/>
              <a:tileRect/>
            </a:gradFill>
          </a:ln>
        </p:spPr>
        <p:txBody>
          <a:bodyPr anchor="ctr"/>
          <a:lstStyle>
            <a:lvl1pPr algn="ctr">
              <a:buNone/>
              <a:defRPr/>
            </a:lvl1pPr>
          </a:lstStyle>
          <a:p>
            <a:r>
              <a:rPr lang="en-US" dirty="0"/>
              <a:t>Insert your image here</a:t>
            </a:r>
          </a:p>
        </p:txBody>
      </p:sp>
      <p:sp>
        <p:nvSpPr>
          <p:cNvPr id="10" name="Title 1">
            <a:extLst>
              <a:ext uri="{FF2B5EF4-FFF2-40B4-BE49-F238E27FC236}">
                <a16:creationId xmlns:a16="http://schemas.microsoft.com/office/drawing/2014/main" id="{06F58703-A6BA-4846-ABE5-CC2BA80F7AA4}"/>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1" name="Subtitle 2">
            <a:extLst>
              <a:ext uri="{FF2B5EF4-FFF2-40B4-BE49-F238E27FC236}">
                <a16:creationId xmlns:a16="http://schemas.microsoft.com/office/drawing/2014/main" id="{5A09914D-6320-427A-B48D-684C5E00D8D8}"/>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11185595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estimonial Single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784803" y="2003425"/>
            <a:ext cx="3581400" cy="3581400"/>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18165731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estimonial Single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784803" y="2003425"/>
            <a:ext cx="3581400" cy="35814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284387603"/>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estimonial Two Image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055459" y="2004695"/>
            <a:ext cx="1837962" cy="1837962"/>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MY" dirty="0"/>
              <a:t>Insert your image here</a:t>
            </a:r>
          </a:p>
        </p:txBody>
      </p:sp>
      <p:sp>
        <p:nvSpPr>
          <p:cNvPr id="7" name="Picture Placeholder 3">
            <a:extLst>
              <a:ext uri="{FF2B5EF4-FFF2-40B4-BE49-F238E27FC236}">
                <a16:creationId xmlns:a16="http://schemas.microsoft.com/office/drawing/2014/main" id="{B663A32B-8793-4B63-B451-EAC90F599903}"/>
              </a:ext>
            </a:extLst>
          </p:cNvPr>
          <p:cNvSpPr>
            <a:spLocks noGrp="1"/>
          </p:cNvSpPr>
          <p:nvPr>
            <p:ph type="pic" sz="quarter" idx="11" hasCustomPrompt="1"/>
          </p:nvPr>
        </p:nvSpPr>
        <p:spPr>
          <a:xfrm>
            <a:off x="9263288" y="4170952"/>
            <a:ext cx="1837962" cy="1837962"/>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MY" dirty="0"/>
              <a:t>Insert your image here</a:t>
            </a:r>
          </a:p>
        </p:txBody>
      </p:sp>
    </p:spTree>
    <p:extLst>
      <p:ext uri="{BB962C8B-B14F-4D97-AF65-F5344CB8AC3E}">
        <p14:creationId xmlns:p14="http://schemas.microsoft.com/office/powerpoint/2010/main" val="127017916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estimonial Three Image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055459" y="2004695"/>
            <a:ext cx="1424305" cy="1424305"/>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6" name="Picture Placeholder 3">
            <a:extLst>
              <a:ext uri="{FF2B5EF4-FFF2-40B4-BE49-F238E27FC236}">
                <a16:creationId xmlns:a16="http://schemas.microsoft.com/office/drawing/2014/main" id="{8AC5EB0B-0A1C-4D6C-B36E-1F44D0BB127D}"/>
              </a:ext>
            </a:extLst>
          </p:cNvPr>
          <p:cNvSpPr>
            <a:spLocks noGrp="1"/>
          </p:cNvSpPr>
          <p:nvPr>
            <p:ph type="pic" sz="quarter" idx="11" hasCustomPrompt="1"/>
          </p:nvPr>
        </p:nvSpPr>
        <p:spPr>
          <a:xfrm>
            <a:off x="4671695" y="2004695"/>
            <a:ext cx="1424305" cy="1424305"/>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8" name="Picture Placeholder 3">
            <a:extLst>
              <a:ext uri="{FF2B5EF4-FFF2-40B4-BE49-F238E27FC236}">
                <a16:creationId xmlns:a16="http://schemas.microsoft.com/office/drawing/2014/main" id="{2E52FA4D-A4CB-463F-B1AC-CCB8D7A6514B}"/>
              </a:ext>
            </a:extLst>
          </p:cNvPr>
          <p:cNvSpPr>
            <a:spLocks noGrp="1"/>
          </p:cNvSpPr>
          <p:nvPr>
            <p:ph type="pic" sz="quarter" idx="12" hasCustomPrompt="1"/>
          </p:nvPr>
        </p:nvSpPr>
        <p:spPr>
          <a:xfrm>
            <a:off x="8287931" y="2004695"/>
            <a:ext cx="1424305" cy="1424305"/>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77851021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Testimonial Two Images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3">
            <a:extLst>
              <a:ext uri="{FF2B5EF4-FFF2-40B4-BE49-F238E27FC236}">
                <a16:creationId xmlns:a16="http://schemas.microsoft.com/office/drawing/2014/main" id="{A078FB9B-DE21-440E-B2A3-1F4F97230692}"/>
              </a:ext>
            </a:extLst>
          </p:cNvPr>
          <p:cNvSpPr>
            <a:spLocks noGrp="1"/>
          </p:cNvSpPr>
          <p:nvPr>
            <p:ph type="pic" sz="quarter" idx="10" hasCustomPrompt="1"/>
          </p:nvPr>
        </p:nvSpPr>
        <p:spPr>
          <a:xfrm>
            <a:off x="1010153" y="4108837"/>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0" name="Picture Placeholder 3">
            <a:extLst>
              <a:ext uri="{FF2B5EF4-FFF2-40B4-BE49-F238E27FC236}">
                <a16:creationId xmlns:a16="http://schemas.microsoft.com/office/drawing/2014/main" id="{D387F4B2-7E28-42F2-9009-9E5D3BDDDB35}"/>
              </a:ext>
            </a:extLst>
          </p:cNvPr>
          <p:cNvSpPr>
            <a:spLocks noGrp="1"/>
          </p:cNvSpPr>
          <p:nvPr>
            <p:ph type="pic" sz="quarter" idx="11" hasCustomPrompt="1"/>
          </p:nvPr>
        </p:nvSpPr>
        <p:spPr>
          <a:xfrm>
            <a:off x="6648450" y="4115125"/>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134337337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estimonial Three Images 2">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329ABD5F-9305-42B4-911F-98ABC6BEC12C}"/>
              </a:ext>
            </a:extLst>
          </p:cNvPr>
          <p:cNvSpPr>
            <a:spLocks noGrp="1"/>
          </p:cNvSpPr>
          <p:nvPr>
            <p:ph type="pic" sz="quarter" idx="11" hasCustomPrompt="1"/>
          </p:nvPr>
        </p:nvSpPr>
        <p:spPr>
          <a:xfrm>
            <a:off x="4826279" y="4412609"/>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387803" y="4412609"/>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4" name="Picture Placeholder 3">
            <a:extLst>
              <a:ext uri="{FF2B5EF4-FFF2-40B4-BE49-F238E27FC236}">
                <a16:creationId xmlns:a16="http://schemas.microsoft.com/office/drawing/2014/main" id="{96191CDE-AA41-4ECB-A33C-F5C85D5278D8}"/>
              </a:ext>
            </a:extLst>
          </p:cNvPr>
          <p:cNvSpPr>
            <a:spLocks noGrp="1"/>
          </p:cNvSpPr>
          <p:nvPr>
            <p:ph type="pic" sz="quarter" idx="12" hasCustomPrompt="1"/>
          </p:nvPr>
        </p:nvSpPr>
        <p:spPr>
          <a:xfrm>
            <a:off x="8264252" y="4412609"/>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241243627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estimonial Three Images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693263" y="1978868"/>
            <a:ext cx="798010" cy="798010"/>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0" name="Picture Placeholder 3">
            <a:extLst>
              <a:ext uri="{FF2B5EF4-FFF2-40B4-BE49-F238E27FC236}">
                <a16:creationId xmlns:a16="http://schemas.microsoft.com/office/drawing/2014/main" id="{A736CDFF-D5D5-41BC-A2E0-12A8BD0081BA}"/>
              </a:ext>
            </a:extLst>
          </p:cNvPr>
          <p:cNvSpPr>
            <a:spLocks noGrp="1"/>
          </p:cNvSpPr>
          <p:nvPr>
            <p:ph type="pic" sz="quarter" idx="13" hasCustomPrompt="1"/>
          </p:nvPr>
        </p:nvSpPr>
        <p:spPr>
          <a:xfrm>
            <a:off x="1693263" y="3368284"/>
            <a:ext cx="798010" cy="798010"/>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5" name="Picture Placeholder 3">
            <a:extLst>
              <a:ext uri="{FF2B5EF4-FFF2-40B4-BE49-F238E27FC236}">
                <a16:creationId xmlns:a16="http://schemas.microsoft.com/office/drawing/2014/main" id="{B24D997D-84BD-4FEF-9148-3725034DB0E4}"/>
              </a:ext>
            </a:extLst>
          </p:cNvPr>
          <p:cNvSpPr>
            <a:spLocks noGrp="1"/>
          </p:cNvSpPr>
          <p:nvPr>
            <p:ph type="pic" sz="quarter" idx="14" hasCustomPrompt="1"/>
          </p:nvPr>
        </p:nvSpPr>
        <p:spPr>
          <a:xfrm>
            <a:off x="1693263" y="4757700"/>
            <a:ext cx="798010" cy="798010"/>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1300570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ngle Image 8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066801" y="1269000"/>
            <a:ext cx="4320000" cy="4320000"/>
          </a:xfrm>
          <a:prstGeom prst="ellipse">
            <a:avLst/>
          </a:prstGeom>
          <a:pattFill prst="wdDnDiag">
            <a:fgClr>
              <a:schemeClr val="tx1">
                <a:lumMod val="25000"/>
                <a:lumOff val="75000"/>
              </a:schemeClr>
            </a:fgClr>
            <a:bgClr>
              <a:schemeClr val="bg1"/>
            </a:bgClr>
          </a:pattFill>
          <a:ln w="63500">
            <a:solidFill>
              <a:schemeClr val="bg2"/>
            </a:solidFill>
          </a:ln>
          <a:effectLst>
            <a:outerShdw blurRad="381000" algn="ctr" rotWithShape="0">
              <a:prstClr val="black">
                <a:alpha val="20000"/>
              </a:prstClr>
            </a:outerShdw>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17467204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estimonial Three Images 3-1">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6" name="Picture Placeholder 3">
            <a:extLst>
              <a:ext uri="{FF2B5EF4-FFF2-40B4-BE49-F238E27FC236}">
                <a16:creationId xmlns:a16="http://schemas.microsoft.com/office/drawing/2014/main" id="{D21A2AAB-23C5-4AC7-8F92-EDD5C91BEFB3}"/>
              </a:ext>
            </a:extLst>
          </p:cNvPr>
          <p:cNvSpPr>
            <a:spLocks noGrp="1"/>
          </p:cNvSpPr>
          <p:nvPr>
            <p:ph type="pic" sz="quarter" idx="14" hasCustomPrompt="1"/>
          </p:nvPr>
        </p:nvSpPr>
        <p:spPr>
          <a:xfrm>
            <a:off x="2123687" y="4041034"/>
            <a:ext cx="900000" cy="900000"/>
          </a:xfrm>
          <a:prstGeom prst="ellipse">
            <a:avLst/>
          </a:prstGeom>
          <a:pattFill prst="wdDnDiag">
            <a:fgClr>
              <a:schemeClr val="tx1">
                <a:lumMod val="25000"/>
                <a:lumOff val="75000"/>
              </a:schemeClr>
            </a:fgClr>
            <a:bgClr>
              <a:schemeClr val="bg1"/>
            </a:bgClr>
          </a:pattFill>
          <a:ln w="25400">
            <a:solidFill>
              <a:schemeClr val="bg1"/>
            </a:solidFill>
          </a:ln>
        </p:spPr>
        <p:txBody>
          <a:bodyPr anchor="ctr"/>
          <a:lstStyle>
            <a:lvl1pPr marL="0" indent="0" algn="ctr">
              <a:buNone/>
              <a:defRPr sz="700">
                <a:solidFill>
                  <a:schemeClr val="tx1"/>
                </a:solidFill>
              </a:defRPr>
            </a:lvl1pPr>
          </a:lstStyle>
          <a:p>
            <a:r>
              <a:rPr lang="en-MY" dirty="0"/>
              <a:t>image</a:t>
            </a:r>
          </a:p>
        </p:txBody>
      </p:sp>
      <p:sp>
        <p:nvSpPr>
          <p:cNvPr id="17" name="Picture Placeholder 3">
            <a:extLst>
              <a:ext uri="{FF2B5EF4-FFF2-40B4-BE49-F238E27FC236}">
                <a16:creationId xmlns:a16="http://schemas.microsoft.com/office/drawing/2014/main" id="{F1AC78F8-5E0C-40B4-AF8B-61232B4F250F}"/>
              </a:ext>
            </a:extLst>
          </p:cNvPr>
          <p:cNvSpPr>
            <a:spLocks noGrp="1"/>
          </p:cNvSpPr>
          <p:nvPr>
            <p:ph type="pic" sz="quarter" idx="15" hasCustomPrompt="1"/>
          </p:nvPr>
        </p:nvSpPr>
        <p:spPr>
          <a:xfrm>
            <a:off x="5646000" y="4041034"/>
            <a:ext cx="900000" cy="900000"/>
          </a:xfrm>
          <a:prstGeom prst="ellipse">
            <a:avLst/>
          </a:prstGeom>
          <a:pattFill prst="wdDnDiag">
            <a:fgClr>
              <a:schemeClr val="tx1">
                <a:lumMod val="25000"/>
                <a:lumOff val="75000"/>
              </a:schemeClr>
            </a:fgClr>
            <a:bgClr>
              <a:schemeClr val="bg1"/>
            </a:bgClr>
          </a:pattFill>
          <a:ln w="25400">
            <a:solidFill>
              <a:schemeClr val="bg1"/>
            </a:solidFill>
          </a:ln>
        </p:spPr>
        <p:txBody>
          <a:bodyPr anchor="ctr"/>
          <a:lstStyle>
            <a:lvl1pPr marL="0" indent="0" algn="ctr">
              <a:buNone/>
              <a:defRPr sz="700">
                <a:solidFill>
                  <a:schemeClr val="tx1"/>
                </a:solidFill>
              </a:defRPr>
            </a:lvl1pPr>
          </a:lstStyle>
          <a:p>
            <a:r>
              <a:rPr lang="en-MY" dirty="0"/>
              <a:t>image</a:t>
            </a:r>
          </a:p>
        </p:txBody>
      </p:sp>
      <p:sp>
        <p:nvSpPr>
          <p:cNvPr id="18" name="Picture Placeholder 3">
            <a:extLst>
              <a:ext uri="{FF2B5EF4-FFF2-40B4-BE49-F238E27FC236}">
                <a16:creationId xmlns:a16="http://schemas.microsoft.com/office/drawing/2014/main" id="{AE1B174A-5703-446D-981A-868BBCFA638A}"/>
              </a:ext>
            </a:extLst>
          </p:cNvPr>
          <p:cNvSpPr>
            <a:spLocks noGrp="1"/>
          </p:cNvSpPr>
          <p:nvPr>
            <p:ph type="pic" sz="quarter" idx="16" hasCustomPrompt="1"/>
          </p:nvPr>
        </p:nvSpPr>
        <p:spPr>
          <a:xfrm>
            <a:off x="9159626" y="4041034"/>
            <a:ext cx="900000" cy="900000"/>
          </a:xfrm>
          <a:prstGeom prst="ellipse">
            <a:avLst/>
          </a:prstGeom>
          <a:pattFill prst="wdDnDiag">
            <a:fgClr>
              <a:schemeClr val="tx1">
                <a:lumMod val="25000"/>
                <a:lumOff val="75000"/>
              </a:schemeClr>
            </a:fgClr>
            <a:bgClr>
              <a:schemeClr val="bg1"/>
            </a:bgClr>
          </a:pattFill>
          <a:ln w="25400">
            <a:solidFill>
              <a:schemeClr val="bg1"/>
            </a:solidFill>
          </a:ln>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187641171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estimonial Three Images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2" name="Picture Placeholder 3">
            <a:extLst>
              <a:ext uri="{FF2B5EF4-FFF2-40B4-BE49-F238E27FC236}">
                <a16:creationId xmlns:a16="http://schemas.microsoft.com/office/drawing/2014/main" id="{5DFBE21C-0F41-43E0-A4D3-EDE4B0B7DA92}"/>
              </a:ext>
            </a:extLst>
          </p:cNvPr>
          <p:cNvSpPr>
            <a:spLocks noGrp="1"/>
          </p:cNvSpPr>
          <p:nvPr>
            <p:ph type="pic" sz="quarter" idx="15" hasCustomPrompt="1"/>
          </p:nvPr>
        </p:nvSpPr>
        <p:spPr>
          <a:xfrm>
            <a:off x="5572124" y="4570276"/>
            <a:ext cx="1080000" cy="1080000"/>
          </a:xfrm>
          <a:prstGeom prst="ellipse">
            <a:avLst/>
          </a:prstGeom>
          <a:pattFill prst="wdDnDiag">
            <a:fgClr>
              <a:schemeClr val="tx1">
                <a:lumMod val="25000"/>
                <a:lumOff val="75000"/>
              </a:schemeClr>
            </a:fgClr>
            <a:bgClr>
              <a:schemeClr val="bg1"/>
            </a:bgClr>
          </a:pattFill>
          <a:ln w="25400">
            <a:solidFill>
              <a:schemeClr val="accent1"/>
            </a:solidFill>
          </a:ln>
        </p:spPr>
        <p:txBody>
          <a:bodyPr anchor="ctr"/>
          <a:lstStyle>
            <a:lvl1pPr marL="0" indent="0" algn="ctr">
              <a:buNone/>
              <a:defRPr sz="700">
                <a:solidFill>
                  <a:schemeClr val="tx1"/>
                </a:solidFill>
              </a:defRPr>
            </a:lvl1pPr>
          </a:lstStyle>
          <a:p>
            <a:r>
              <a:rPr lang="en-MY" dirty="0"/>
              <a:t>image</a:t>
            </a:r>
          </a:p>
        </p:txBody>
      </p:sp>
      <p:sp>
        <p:nvSpPr>
          <p:cNvPr id="23" name="Picture Placeholder 3">
            <a:extLst>
              <a:ext uri="{FF2B5EF4-FFF2-40B4-BE49-F238E27FC236}">
                <a16:creationId xmlns:a16="http://schemas.microsoft.com/office/drawing/2014/main" id="{367C93CD-C86D-4580-ADEF-43FA3C8D788D}"/>
              </a:ext>
            </a:extLst>
          </p:cNvPr>
          <p:cNvSpPr>
            <a:spLocks noGrp="1"/>
          </p:cNvSpPr>
          <p:nvPr>
            <p:ph type="pic" sz="quarter" idx="16" hasCustomPrompt="1"/>
          </p:nvPr>
        </p:nvSpPr>
        <p:spPr>
          <a:xfrm>
            <a:off x="4357274" y="4696276"/>
            <a:ext cx="828000" cy="82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
        <p:nvSpPr>
          <p:cNvPr id="24" name="Picture Placeholder 3">
            <a:extLst>
              <a:ext uri="{FF2B5EF4-FFF2-40B4-BE49-F238E27FC236}">
                <a16:creationId xmlns:a16="http://schemas.microsoft.com/office/drawing/2014/main" id="{74F5E7B7-39F4-4A6E-9EE4-2A4EC346FCC4}"/>
              </a:ext>
            </a:extLst>
          </p:cNvPr>
          <p:cNvSpPr>
            <a:spLocks noGrp="1"/>
          </p:cNvSpPr>
          <p:nvPr>
            <p:ph type="pic" sz="quarter" idx="17" hasCustomPrompt="1"/>
          </p:nvPr>
        </p:nvSpPr>
        <p:spPr>
          <a:xfrm>
            <a:off x="7038974" y="4696276"/>
            <a:ext cx="828000" cy="82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
        <p:nvSpPr>
          <p:cNvPr id="25" name="Picture Placeholder 3">
            <a:extLst>
              <a:ext uri="{FF2B5EF4-FFF2-40B4-BE49-F238E27FC236}">
                <a16:creationId xmlns:a16="http://schemas.microsoft.com/office/drawing/2014/main" id="{70252EA6-3504-4DB3-9FFC-24FAC2E2BD72}"/>
              </a:ext>
            </a:extLst>
          </p:cNvPr>
          <p:cNvSpPr>
            <a:spLocks noGrp="1"/>
          </p:cNvSpPr>
          <p:nvPr>
            <p:ph type="pic" sz="quarter" idx="18" hasCustomPrompt="1"/>
          </p:nvPr>
        </p:nvSpPr>
        <p:spPr>
          <a:xfrm>
            <a:off x="8263910" y="4786276"/>
            <a:ext cx="648000" cy="64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
        <p:nvSpPr>
          <p:cNvPr id="26" name="Picture Placeholder 3">
            <a:extLst>
              <a:ext uri="{FF2B5EF4-FFF2-40B4-BE49-F238E27FC236}">
                <a16:creationId xmlns:a16="http://schemas.microsoft.com/office/drawing/2014/main" id="{AD7A593F-E7A7-46F0-B771-3F3C773CE334}"/>
              </a:ext>
            </a:extLst>
          </p:cNvPr>
          <p:cNvSpPr>
            <a:spLocks noGrp="1"/>
          </p:cNvSpPr>
          <p:nvPr>
            <p:ph type="pic" sz="quarter" idx="19" hasCustomPrompt="1"/>
          </p:nvPr>
        </p:nvSpPr>
        <p:spPr>
          <a:xfrm>
            <a:off x="3322424" y="4786276"/>
            <a:ext cx="648000" cy="64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238744142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Customer logo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3363687"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3" name="Picture Placeholder 3">
            <a:extLst>
              <a:ext uri="{FF2B5EF4-FFF2-40B4-BE49-F238E27FC236}">
                <a16:creationId xmlns:a16="http://schemas.microsoft.com/office/drawing/2014/main" id="{23307E57-1016-415A-891E-8816EC9918C8}"/>
              </a:ext>
            </a:extLst>
          </p:cNvPr>
          <p:cNvSpPr>
            <a:spLocks noGrp="1"/>
          </p:cNvSpPr>
          <p:nvPr>
            <p:ph type="pic" sz="quarter" idx="11" hasCustomPrompt="1"/>
          </p:nvPr>
        </p:nvSpPr>
        <p:spPr>
          <a:xfrm>
            <a:off x="3341915"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3">
            <a:extLst>
              <a:ext uri="{FF2B5EF4-FFF2-40B4-BE49-F238E27FC236}">
                <a16:creationId xmlns:a16="http://schemas.microsoft.com/office/drawing/2014/main" id="{41395F3C-B2E2-436C-BC7F-E647E67ED948}"/>
              </a:ext>
            </a:extLst>
          </p:cNvPr>
          <p:cNvSpPr>
            <a:spLocks noGrp="1"/>
          </p:cNvSpPr>
          <p:nvPr>
            <p:ph type="pic" sz="quarter" idx="12" hasCustomPrompt="1"/>
          </p:nvPr>
        </p:nvSpPr>
        <p:spPr>
          <a:xfrm>
            <a:off x="468084"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3">
            <a:extLst>
              <a:ext uri="{FF2B5EF4-FFF2-40B4-BE49-F238E27FC236}">
                <a16:creationId xmlns:a16="http://schemas.microsoft.com/office/drawing/2014/main" id="{A1DFE712-69DC-4977-B986-FD426AEEB423}"/>
              </a:ext>
            </a:extLst>
          </p:cNvPr>
          <p:cNvSpPr>
            <a:spLocks noGrp="1"/>
          </p:cNvSpPr>
          <p:nvPr>
            <p:ph type="pic" sz="quarter" idx="13" hasCustomPrompt="1"/>
          </p:nvPr>
        </p:nvSpPr>
        <p:spPr>
          <a:xfrm>
            <a:off x="446312"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6" name="Picture Placeholder 3">
            <a:extLst>
              <a:ext uri="{FF2B5EF4-FFF2-40B4-BE49-F238E27FC236}">
                <a16:creationId xmlns:a16="http://schemas.microsoft.com/office/drawing/2014/main" id="{6E4501DC-4DA8-4A2E-B0CD-A744BA64B928}"/>
              </a:ext>
            </a:extLst>
          </p:cNvPr>
          <p:cNvSpPr>
            <a:spLocks noGrp="1"/>
          </p:cNvSpPr>
          <p:nvPr>
            <p:ph type="pic" sz="quarter" idx="14" hasCustomPrompt="1"/>
          </p:nvPr>
        </p:nvSpPr>
        <p:spPr>
          <a:xfrm>
            <a:off x="6237516"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3">
            <a:extLst>
              <a:ext uri="{FF2B5EF4-FFF2-40B4-BE49-F238E27FC236}">
                <a16:creationId xmlns:a16="http://schemas.microsoft.com/office/drawing/2014/main" id="{F63E2CA0-FF27-42CE-ABDE-FF51BE87718E}"/>
              </a:ext>
            </a:extLst>
          </p:cNvPr>
          <p:cNvSpPr>
            <a:spLocks noGrp="1"/>
          </p:cNvSpPr>
          <p:nvPr>
            <p:ph type="pic" sz="quarter" idx="15" hasCustomPrompt="1"/>
          </p:nvPr>
        </p:nvSpPr>
        <p:spPr>
          <a:xfrm>
            <a:off x="6215744"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8" name="Picture Placeholder 3">
            <a:extLst>
              <a:ext uri="{FF2B5EF4-FFF2-40B4-BE49-F238E27FC236}">
                <a16:creationId xmlns:a16="http://schemas.microsoft.com/office/drawing/2014/main" id="{F8AE7BB2-5F10-4717-8C68-E1E65E3669CA}"/>
              </a:ext>
            </a:extLst>
          </p:cNvPr>
          <p:cNvSpPr>
            <a:spLocks noGrp="1"/>
          </p:cNvSpPr>
          <p:nvPr>
            <p:ph type="pic" sz="quarter" idx="16" hasCustomPrompt="1"/>
          </p:nvPr>
        </p:nvSpPr>
        <p:spPr>
          <a:xfrm>
            <a:off x="9165776"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9" name="Picture Placeholder 3">
            <a:extLst>
              <a:ext uri="{FF2B5EF4-FFF2-40B4-BE49-F238E27FC236}">
                <a16:creationId xmlns:a16="http://schemas.microsoft.com/office/drawing/2014/main" id="{A88CCE2B-0506-4B85-AE64-05AA8C7E5085}"/>
              </a:ext>
            </a:extLst>
          </p:cNvPr>
          <p:cNvSpPr>
            <a:spLocks noGrp="1"/>
          </p:cNvSpPr>
          <p:nvPr>
            <p:ph type="pic" sz="quarter" idx="17" hasCustomPrompt="1"/>
          </p:nvPr>
        </p:nvSpPr>
        <p:spPr>
          <a:xfrm>
            <a:off x="9144004"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26631492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Layer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7">
            <a:extLst>
              <a:ext uri="{FF2B5EF4-FFF2-40B4-BE49-F238E27FC236}">
                <a16:creationId xmlns:a16="http://schemas.microsoft.com/office/drawing/2014/main" id="{8320DF92-BF28-46FB-B8D8-7E48302BEA55}"/>
              </a:ext>
            </a:extLst>
          </p:cNvPr>
          <p:cNvSpPr>
            <a:spLocks noGrp="1"/>
          </p:cNvSpPr>
          <p:nvPr>
            <p:ph type="pic" sz="quarter" idx="10" hasCustomPrompt="1"/>
          </p:nvPr>
        </p:nvSpPr>
        <p:spPr>
          <a:xfrm>
            <a:off x="657327" y="1631451"/>
            <a:ext cx="3096631" cy="4471416"/>
          </a:xfrm>
          <a:custGeom>
            <a:avLst/>
            <a:gdLst>
              <a:gd name="connsiteX0" fmla="*/ 3094933 w 3096631"/>
              <a:gd name="connsiteY0" fmla="*/ 0 h 4471416"/>
              <a:gd name="connsiteX1" fmla="*/ 3096631 w 3096631"/>
              <a:gd name="connsiteY1" fmla="*/ 0 h 4471416"/>
              <a:gd name="connsiteX2" fmla="*/ 3096631 w 3096631"/>
              <a:gd name="connsiteY2" fmla="*/ 4471416 h 4471416"/>
              <a:gd name="connsiteX3" fmla="*/ 0 w 3096631"/>
              <a:gd name="connsiteY3" fmla="*/ 4471416 h 4471416"/>
            </a:gdLst>
            <a:ahLst/>
            <a:cxnLst>
              <a:cxn ang="0">
                <a:pos x="connsiteX0" y="connsiteY0"/>
              </a:cxn>
              <a:cxn ang="0">
                <a:pos x="connsiteX1" y="connsiteY1"/>
              </a:cxn>
              <a:cxn ang="0">
                <a:pos x="connsiteX2" y="connsiteY2"/>
              </a:cxn>
              <a:cxn ang="0">
                <a:pos x="connsiteX3" y="connsiteY3"/>
              </a:cxn>
            </a:cxnLst>
            <a:rect l="l" t="t" r="r" b="b"/>
            <a:pathLst>
              <a:path w="3096631" h="4471416">
                <a:moveTo>
                  <a:pt x="3094933" y="0"/>
                </a:moveTo>
                <a:lnTo>
                  <a:pt x="3096631" y="0"/>
                </a:lnTo>
                <a:lnTo>
                  <a:pt x="3096631" y="4471416"/>
                </a:lnTo>
                <a:lnTo>
                  <a:pt x="0" y="4471416"/>
                </a:lnTo>
                <a:close/>
              </a:path>
            </a:pathLst>
          </a:custGeom>
          <a:pattFill prst="wdDnDiag">
            <a:fgClr>
              <a:schemeClr val="tx1">
                <a:lumMod val="25000"/>
                <a:lumOff val="75000"/>
              </a:schemeClr>
            </a:fgClr>
            <a:bgClr>
              <a:schemeClr val="bg1"/>
            </a:bgClr>
          </a:pattFill>
        </p:spPr>
        <p:txBody>
          <a:bodyPr wrap="square" anchor="ctr">
            <a:noAutofit/>
          </a:bodyPr>
          <a:lstStyle>
            <a:lvl1pPr algn="r">
              <a:buNone/>
              <a:defRPr sz="2000"/>
            </a:lvl1pPr>
          </a:lstStyle>
          <a:p>
            <a:r>
              <a:rPr lang="en-US" dirty="0"/>
              <a:t>Insert your image here</a:t>
            </a:r>
          </a:p>
        </p:txBody>
      </p:sp>
    </p:spTree>
    <p:extLst>
      <p:ext uri="{BB962C8B-B14F-4D97-AF65-F5344CB8AC3E}">
        <p14:creationId xmlns:p14="http://schemas.microsoft.com/office/powerpoint/2010/main" val="72820504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Layer with Image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DB0B39C-5131-4CFC-91B3-F555543F65D6}"/>
              </a:ext>
            </a:extLst>
          </p:cNvPr>
          <p:cNvSpPr>
            <a:spLocks noGrp="1"/>
          </p:cNvSpPr>
          <p:nvPr>
            <p:ph type="pic" sz="quarter" idx="10" hasCustomPrompt="1"/>
          </p:nvPr>
        </p:nvSpPr>
        <p:spPr>
          <a:xfrm>
            <a:off x="6095999" y="1743378"/>
            <a:ext cx="1069848" cy="1536192"/>
          </a:xfrm>
          <a:custGeom>
            <a:avLst/>
            <a:gdLst>
              <a:gd name="connsiteX0" fmla="*/ 2361 w 1069848"/>
              <a:gd name="connsiteY0" fmla="*/ 0 h 1536192"/>
              <a:gd name="connsiteX1" fmla="*/ 5693 w 1069848"/>
              <a:gd name="connsiteY1" fmla="*/ 0 h 1536192"/>
              <a:gd name="connsiteX2" fmla="*/ 1069848 w 1069848"/>
              <a:gd name="connsiteY2" fmla="*/ 1532947 h 1536192"/>
              <a:gd name="connsiteX3" fmla="*/ 1069848 w 1069848"/>
              <a:gd name="connsiteY3" fmla="*/ 1536192 h 1536192"/>
              <a:gd name="connsiteX4" fmla="*/ 0 w 1069848"/>
              <a:gd name="connsiteY4" fmla="*/ 1536192 h 1536192"/>
              <a:gd name="connsiteX5" fmla="*/ 0 w 1069848"/>
              <a:gd name="connsiteY5" fmla="*/ 3400 h 153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848" h="1536192">
                <a:moveTo>
                  <a:pt x="2361" y="0"/>
                </a:moveTo>
                <a:lnTo>
                  <a:pt x="5693" y="0"/>
                </a:lnTo>
                <a:lnTo>
                  <a:pt x="1069848" y="1532947"/>
                </a:lnTo>
                <a:lnTo>
                  <a:pt x="1069848" y="1536192"/>
                </a:lnTo>
                <a:lnTo>
                  <a:pt x="0" y="1536192"/>
                </a:lnTo>
                <a:lnTo>
                  <a:pt x="0" y="3400"/>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0" name="Picture Placeholder 19">
            <a:extLst>
              <a:ext uri="{FF2B5EF4-FFF2-40B4-BE49-F238E27FC236}">
                <a16:creationId xmlns:a16="http://schemas.microsoft.com/office/drawing/2014/main" id="{9313139A-D066-45C1-98C2-227F442E8184}"/>
              </a:ext>
            </a:extLst>
          </p:cNvPr>
          <p:cNvSpPr>
            <a:spLocks noGrp="1"/>
          </p:cNvSpPr>
          <p:nvPr>
            <p:ph type="pic" sz="quarter" idx="11" hasCustomPrompt="1"/>
          </p:nvPr>
        </p:nvSpPr>
        <p:spPr>
          <a:xfrm>
            <a:off x="6096000" y="3286191"/>
            <a:ext cx="1746504" cy="974061"/>
          </a:xfrm>
          <a:custGeom>
            <a:avLst/>
            <a:gdLst>
              <a:gd name="connsiteX0" fmla="*/ 0 w 1746504"/>
              <a:gd name="connsiteY0" fmla="*/ 0 h 974061"/>
              <a:gd name="connsiteX1" fmla="*/ 1072104 w 1746504"/>
              <a:gd name="connsiteY1" fmla="*/ 0 h 974061"/>
              <a:gd name="connsiteX2" fmla="*/ 1746504 w 1746504"/>
              <a:gd name="connsiteY2" fmla="*/ 971493 h 974061"/>
              <a:gd name="connsiteX3" fmla="*/ 1746504 w 1746504"/>
              <a:gd name="connsiteY3" fmla="*/ 974061 h 974061"/>
              <a:gd name="connsiteX4" fmla="*/ 0 w 1746504"/>
              <a:gd name="connsiteY4" fmla="*/ 974061 h 974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6504" h="974061">
                <a:moveTo>
                  <a:pt x="0" y="0"/>
                </a:moveTo>
                <a:lnTo>
                  <a:pt x="1072104" y="0"/>
                </a:lnTo>
                <a:lnTo>
                  <a:pt x="1746504" y="971493"/>
                </a:lnTo>
                <a:lnTo>
                  <a:pt x="1746504" y="974061"/>
                </a:lnTo>
                <a:lnTo>
                  <a:pt x="0" y="974061"/>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
        <p:nvSpPr>
          <p:cNvPr id="22" name="Picture Placeholder 21">
            <a:extLst>
              <a:ext uri="{FF2B5EF4-FFF2-40B4-BE49-F238E27FC236}">
                <a16:creationId xmlns:a16="http://schemas.microsoft.com/office/drawing/2014/main" id="{BB00655C-49F7-4610-A816-2ACFBD3336F4}"/>
              </a:ext>
            </a:extLst>
          </p:cNvPr>
          <p:cNvSpPr>
            <a:spLocks noGrp="1"/>
          </p:cNvSpPr>
          <p:nvPr>
            <p:ph type="pic" sz="quarter" idx="12" hasCustomPrompt="1"/>
          </p:nvPr>
        </p:nvSpPr>
        <p:spPr>
          <a:xfrm>
            <a:off x="6096001" y="4266873"/>
            <a:ext cx="2423160" cy="974061"/>
          </a:xfrm>
          <a:custGeom>
            <a:avLst/>
            <a:gdLst>
              <a:gd name="connsiteX0" fmla="*/ 0 w 2423160"/>
              <a:gd name="connsiteY0" fmla="*/ 0 h 974061"/>
              <a:gd name="connsiteX1" fmla="*/ 1748288 w 2423160"/>
              <a:gd name="connsiteY1" fmla="*/ 0 h 974061"/>
              <a:gd name="connsiteX2" fmla="*/ 2423160 w 2423160"/>
              <a:gd name="connsiteY2" fmla="*/ 972173 h 974061"/>
              <a:gd name="connsiteX3" fmla="*/ 2423160 w 2423160"/>
              <a:gd name="connsiteY3" fmla="*/ 974061 h 974061"/>
              <a:gd name="connsiteX4" fmla="*/ 0 w 2423160"/>
              <a:gd name="connsiteY4" fmla="*/ 974061 h 974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3160" h="974061">
                <a:moveTo>
                  <a:pt x="0" y="0"/>
                </a:moveTo>
                <a:lnTo>
                  <a:pt x="1748288" y="0"/>
                </a:lnTo>
                <a:lnTo>
                  <a:pt x="2423160" y="972173"/>
                </a:lnTo>
                <a:lnTo>
                  <a:pt x="2423160" y="974061"/>
                </a:lnTo>
                <a:lnTo>
                  <a:pt x="0" y="974061"/>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
        <p:nvSpPr>
          <p:cNvPr id="23" name="Picture Placeholder 22">
            <a:extLst>
              <a:ext uri="{FF2B5EF4-FFF2-40B4-BE49-F238E27FC236}">
                <a16:creationId xmlns:a16="http://schemas.microsoft.com/office/drawing/2014/main" id="{C1A0E71C-351D-4BF3-AFFE-8E3BFA23A664}"/>
              </a:ext>
            </a:extLst>
          </p:cNvPr>
          <p:cNvSpPr>
            <a:spLocks noGrp="1"/>
          </p:cNvSpPr>
          <p:nvPr>
            <p:ph type="pic" sz="quarter" idx="13" hasCustomPrompt="1"/>
          </p:nvPr>
        </p:nvSpPr>
        <p:spPr>
          <a:xfrm>
            <a:off x="6095999" y="5253125"/>
            <a:ext cx="3101163" cy="974061"/>
          </a:xfrm>
          <a:custGeom>
            <a:avLst/>
            <a:gdLst>
              <a:gd name="connsiteX0" fmla="*/ 0 w 3099816"/>
              <a:gd name="connsiteY0" fmla="*/ 0 h 974061"/>
              <a:gd name="connsiteX1" fmla="*/ 2424474 w 3099816"/>
              <a:gd name="connsiteY1" fmla="*/ 0 h 974061"/>
              <a:gd name="connsiteX2" fmla="*/ 3099816 w 3099816"/>
              <a:gd name="connsiteY2" fmla="*/ 972850 h 974061"/>
              <a:gd name="connsiteX3" fmla="*/ 3099816 w 3099816"/>
              <a:gd name="connsiteY3" fmla="*/ 974061 h 974061"/>
              <a:gd name="connsiteX4" fmla="*/ 0 w 3099816"/>
              <a:gd name="connsiteY4" fmla="*/ 974061 h 974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9816" h="974061">
                <a:moveTo>
                  <a:pt x="0" y="0"/>
                </a:moveTo>
                <a:lnTo>
                  <a:pt x="2424474" y="0"/>
                </a:lnTo>
                <a:lnTo>
                  <a:pt x="3099816" y="972850"/>
                </a:lnTo>
                <a:lnTo>
                  <a:pt x="3099816" y="974061"/>
                </a:lnTo>
                <a:lnTo>
                  <a:pt x="0" y="974061"/>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Tree>
    <p:extLst>
      <p:ext uri="{BB962C8B-B14F-4D97-AF65-F5344CB8AC3E}">
        <p14:creationId xmlns:p14="http://schemas.microsoft.com/office/powerpoint/2010/main" val="267660450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Event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45C69E0-2BEE-4206-AB0A-09A65ED1EBF6}"/>
              </a:ext>
            </a:extLst>
          </p:cNvPr>
          <p:cNvSpPr>
            <a:spLocks noGrp="1"/>
          </p:cNvSpPr>
          <p:nvPr>
            <p:ph type="pic" sz="quarter" idx="10" hasCustomPrompt="1"/>
          </p:nvPr>
        </p:nvSpPr>
        <p:spPr>
          <a:xfrm>
            <a:off x="5304155" y="2147079"/>
            <a:ext cx="3054096" cy="2560320"/>
          </a:xfrm>
          <a:prstGeom prst="rect">
            <a:avLst/>
          </a:prstGeom>
          <a:pattFill prst="wdDnDiag">
            <a:fgClr>
              <a:schemeClr val="tx1">
                <a:lumMod val="25000"/>
                <a:lumOff val="75000"/>
              </a:schemeClr>
            </a:fgClr>
            <a:bgClr>
              <a:schemeClr val="bg1"/>
            </a:bgClr>
          </a:pattFill>
        </p:spPr>
        <p:txBody>
          <a:bodyPr anchor="ctr"/>
          <a:lstStyle>
            <a:lvl1pPr algn="ctr">
              <a:buNone/>
              <a:defRPr sz="2000"/>
            </a:lvl1pPr>
          </a:lstStyle>
          <a:p>
            <a:r>
              <a:rPr lang="en-US" dirty="0"/>
              <a:t>Insert your imager here</a:t>
            </a:r>
          </a:p>
        </p:txBody>
      </p:sp>
      <p:sp>
        <p:nvSpPr>
          <p:cNvPr id="10" name="Picture Placeholder 6">
            <a:extLst>
              <a:ext uri="{FF2B5EF4-FFF2-40B4-BE49-F238E27FC236}">
                <a16:creationId xmlns:a16="http://schemas.microsoft.com/office/drawing/2014/main" id="{6DA438E7-92B4-4EF9-BC1F-B4F9A7E1D477}"/>
              </a:ext>
            </a:extLst>
          </p:cNvPr>
          <p:cNvSpPr>
            <a:spLocks noGrp="1"/>
          </p:cNvSpPr>
          <p:nvPr>
            <p:ph type="pic" sz="quarter" idx="11" hasCustomPrompt="1"/>
          </p:nvPr>
        </p:nvSpPr>
        <p:spPr>
          <a:xfrm>
            <a:off x="8686140" y="2147079"/>
            <a:ext cx="3054096" cy="2560320"/>
          </a:xfrm>
          <a:prstGeom prst="rect">
            <a:avLst/>
          </a:prstGeom>
          <a:pattFill prst="wdDnDiag">
            <a:fgClr>
              <a:schemeClr val="tx1">
                <a:lumMod val="25000"/>
                <a:lumOff val="75000"/>
              </a:schemeClr>
            </a:fgClr>
            <a:bgClr>
              <a:schemeClr val="bg1"/>
            </a:bgClr>
          </a:pattFill>
        </p:spPr>
        <p:txBody>
          <a:bodyPr anchor="ctr"/>
          <a:lstStyle>
            <a:lvl1pPr algn="ctr">
              <a:buNone/>
              <a:defRPr sz="2000"/>
            </a:lvl1pPr>
          </a:lstStyle>
          <a:p>
            <a:r>
              <a:rPr lang="en-US" dirty="0"/>
              <a:t>Insert your imager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15681058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1_Testimonial Three Images">
    <p:spTree>
      <p:nvGrpSpPr>
        <p:cNvPr id="1" name=""/>
        <p:cNvGrpSpPr/>
        <p:nvPr/>
      </p:nvGrpSpPr>
      <p:grpSpPr>
        <a:xfrm>
          <a:off x="0" y="0"/>
          <a:ext cx="0" cy="0"/>
          <a:chOff x="0" y="0"/>
          <a:chExt cx="0" cy="0"/>
        </a:xfrm>
      </p:grpSpPr>
      <p:sp>
        <p:nvSpPr>
          <p:cNvPr id="27" name="Picture Placeholder 8">
            <a:extLst>
              <a:ext uri="{FF2B5EF4-FFF2-40B4-BE49-F238E27FC236}">
                <a16:creationId xmlns:a16="http://schemas.microsoft.com/office/drawing/2014/main" id="{64E5591F-C2D7-42D3-B32B-89B5F17DE322}"/>
              </a:ext>
            </a:extLst>
          </p:cNvPr>
          <p:cNvSpPr>
            <a:spLocks noGrp="1"/>
          </p:cNvSpPr>
          <p:nvPr>
            <p:ph type="pic" sz="quarter" idx="10" hasCustomPrompt="1"/>
          </p:nvPr>
        </p:nvSpPr>
        <p:spPr>
          <a:xfrm>
            <a:off x="834777" y="2216575"/>
            <a:ext cx="1828800" cy="1828800"/>
          </a:xfrm>
          <a:prstGeom prst="ellipse">
            <a:avLst/>
          </a:prstGeom>
          <a:pattFill prst="wdDnDiag">
            <a:fgClr>
              <a:schemeClr val="tx1">
                <a:lumMod val="25000"/>
                <a:lumOff val="75000"/>
              </a:schemeClr>
            </a:fgClr>
            <a:bgClr>
              <a:schemeClr val="bg1"/>
            </a:bgClr>
          </a:pattFill>
          <a:ln w="63500">
            <a:solidFill>
              <a:schemeClr val="accent1"/>
            </a:solidFill>
          </a:ln>
        </p:spPr>
        <p:txBody>
          <a:bodyPr anchor="ctr"/>
          <a:lstStyle>
            <a:lvl1pPr algn="ctr">
              <a:buNone/>
              <a:defRPr sz="1200"/>
            </a:lvl1pPr>
          </a:lstStyle>
          <a:p>
            <a:r>
              <a:rPr lang="en-US" dirty="0"/>
              <a:t>Insert your image here</a:t>
            </a:r>
          </a:p>
        </p:txBody>
      </p:sp>
      <p:sp>
        <p:nvSpPr>
          <p:cNvPr id="28" name="Picture Placeholder 8">
            <a:extLst>
              <a:ext uri="{FF2B5EF4-FFF2-40B4-BE49-F238E27FC236}">
                <a16:creationId xmlns:a16="http://schemas.microsoft.com/office/drawing/2014/main" id="{1CA33253-B482-4710-B68E-A839F02D34F4}"/>
              </a:ext>
            </a:extLst>
          </p:cNvPr>
          <p:cNvSpPr>
            <a:spLocks noGrp="1"/>
          </p:cNvSpPr>
          <p:nvPr>
            <p:ph type="pic" sz="quarter" idx="11" hasCustomPrompt="1"/>
          </p:nvPr>
        </p:nvSpPr>
        <p:spPr>
          <a:xfrm>
            <a:off x="3013764" y="2216575"/>
            <a:ext cx="1828800" cy="1828800"/>
          </a:xfrm>
          <a:prstGeom prst="ellipse">
            <a:avLst/>
          </a:prstGeom>
          <a:pattFill prst="wdDnDiag">
            <a:fgClr>
              <a:schemeClr val="tx1">
                <a:lumMod val="25000"/>
                <a:lumOff val="75000"/>
              </a:schemeClr>
            </a:fgClr>
            <a:bgClr>
              <a:schemeClr val="bg1"/>
            </a:bgClr>
          </a:pattFill>
          <a:ln w="63500">
            <a:solidFill>
              <a:schemeClr val="accent2"/>
            </a:solidFill>
          </a:ln>
        </p:spPr>
        <p:txBody>
          <a:bodyPr anchor="ctr"/>
          <a:lstStyle>
            <a:lvl1pPr algn="ctr">
              <a:buNone/>
              <a:defRPr sz="1200"/>
            </a:lvl1pPr>
          </a:lstStyle>
          <a:p>
            <a:r>
              <a:rPr lang="en-US" dirty="0"/>
              <a:t>Insert your image here</a:t>
            </a:r>
          </a:p>
        </p:txBody>
      </p:sp>
      <p:sp>
        <p:nvSpPr>
          <p:cNvPr id="29" name="Picture Placeholder 8">
            <a:extLst>
              <a:ext uri="{FF2B5EF4-FFF2-40B4-BE49-F238E27FC236}">
                <a16:creationId xmlns:a16="http://schemas.microsoft.com/office/drawing/2014/main" id="{3E1F0B7F-B1AA-40AD-9822-07A4E53B7341}"/>
              </a:ext>
            </a:extLst>
          </p:cNvPr>
          <p:cNvSpPr>
            <a:spLocks noGrp="1"/>
          </p:cNvSpPr>
          <p:nvPr>
            <p:ph type="pic" sz="quarter" idx="12" hasCustomPrompt="1"/>
          </p:nvPr>
        </p:nvSpPr>
        <p:spPr>
          <a:xfrm>
            <a:off x="5192751" y="2216575"/>
            <a:ext cx="1828800" cy="1828800"/>
          </a:xfrm>
          <a:prstGeom prst="ellipse">
            <a:avLst/>
          </a:prstGeom>
          <a:pattFill prst="wdDnDiag">
            <a:fgClr>
              <a:schemeClr val="tx1">
                <a:lumMod val="25000"/>
                <a:lumOff val="75000"/>
              </a:schemeClr>
            </a:fgClr>
            <a:bgClr>
              <a:schemeClr val="bg1"/>
            </a:bgClr>
          </a:pattFill>
          <a:ln w="63500">
            <a:solidFill>
              <a:schemeClr val="accent3"/>
            </a:solidFill>
          </a:ln>
        </p:spPr>
        <p:txBody>
          <a:bodyPr anchor="ctr"/>
          <a:lstStyle>
            <a:lvl1pPr algn="ctr">
              <a:buNone/>
              <a:defRPr sz="1200"/>
            </a:lvl1pPr>
          </a:lstStyle>
          <a:p>
            <a:r>
              <a:rPr lang="en-US" dirty="0"/>
              <a:t>Insert your image here</a:t>
            </a:r>
          </a:p>
        </p:txBody>
      </p:sp>
      <p:sp>
        <p:nvSpPr>
          <p:cNvPr id="30" name="Picture Placeholder 8">
            <a:extLst>
              <a:ext uri="{FF2B5EF4-FFF2-40B4-BE49-F238E27FC236}">
                <a16:creationId xmlns:a16="http://schemas.microsoft.com/office/drawing/2014/main" id="{D27323BF-97A3-45F1-BDF3-EA3ECA79C861}"/>
              </a:ext>
            </a:extLst>
          </p:cNvPr>
          <p:cNvSpPr>
            <a:spLocks noGrp="1"/>
          </p:cNvSpPr>
          <p:nvPr>
            <p:ph type="pic" sz="quarter" idx="13" hasCustomPrompt="1"/>
          </p:nvPr>
        </p:nvSpPr>
        <p:spPr>
          <a:xfrm>
            <a:off x="7371738" y="2216575"/>
            <a:ext cx="1828800" cy="1828800"/>
          </a:xfrm>
          <a:prstGeom prst="ellipse">
            <a:avLst/>
          </a:prstGeom>
          <a:pattFill prst="wdDnDiag">
            <a:fgClr>
              <a:schemeClr val="tx1">
                <a:lumMod val="25000"/>
                <a:lumOff val="75000"/>
              </a:schemeClr>
            </a:fgClr>
            <a:bgClr>
              <a:schemeClr val="bg1"/>
            </a:bgClr>
          </a:pattFill>
          <a:ln w="63500">
            <a:solidFill>
              <a:schemeClr val="accent4"/>
            </a:solidFill>
          </a:ln>
        </p:spPr>
        <p:txBody>
          <a:bodyPr anchor="ctr"/>
          <a:lstStyle>
            <a:lvl1pPr algn="ctr">
              <a:buNone/>
              <a:defRPr sz="1200"/>
            </a:lvl1pPr>
          </a:lstStyle>
          <a:p>
            <a:r>
              <a:rPr lang="en-US" dirty="0"/>
              <a:t>Insert your image here</a:t>
            </a:r>
          </a:p>
        </p:txBody>
      </p:sp>
      <p:sp>
        <p:nvSpPr>
          <p:cNvPr id="31" name="Picture Placeholder 8">
            <a:extLst>
              <a:ext uri="{FF2B5EF4-FFF2-40B4-BE49-F238E27FC236}">
                <a16:creationId xmlns:a16="http://schemas.microsoft.com/office/drawing/2014/main" id="{05051A70-AA46-49C9-AE82-61CC58300A82}"/>
              </a:ext>
            </a:extLst>
          </p:cNvPr>
          <p:cNvSpPr>
            <a:spLocks noGrp="1"/>
          </p:cNvSpPr>
          <p:nvPr>
            <p:ph type="pic" sz="quarter" idx="14" hasCustomPrompt="1"/>
          </p:nvPr>
        </p:nvSpPr>
        <p:spPr>
          <a:xfrm>
            <a:off x="9550725" y="2216575"/>
            <a:ext cx="1828800" cy="1828800"/>
          </a:xfrm>
          <a:prstGeom prst="ellipse">
            <a:avLst/>
          </a:prstGeom>
          <a:pattFill prst="wdDnDiag">
            <a:fgClr>
              <a:schemeClr val="tx1">
                <a:lumMod val="25000"/>
                <a:lumOff val="75000"/>
              </a:schemeClr>
            </a:fgClr>
            <a:bgClr>
              <a:schemeClr val="bg1"/>
            </a:bgClr>
          </a:pattFill>
          <a:ln w="63500">
            <a:solidFill>
              <a:schemeClr val="accent5"/>
            </a:solidFill>
          </a:ln>
        </p:spPr>
        <p:txBody>
          <a:bodyPr anchor="ctr"/>
          <a:lstStyle>
            <a:lvl1pPr algn="ctr">
              <a:buNone/>
              <a:defRPr sz="12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93505413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Pricing with Image">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778EB52D-C2E9-4133-8926-5B838661C270}"/>
              </a:ext>
            </a:extLst>
          </p:cNvPr>
          <p:cNvSpPr>
            <a:spLocks noGrp="1"/>
          </p:cNvSpPr>
          <p:nvPr>
            <p:ph type="pic" sz="quarter" idx="12" hasCustomPrompt="1"/>
          </p:nvPr>
        </p:nvSpPr>
        <p:spPr>
          <a:xfrm>
            <a:off x="1156402" y="1711428"/>
            <a:ext cx="2666361" cy="13924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
        <p:nvSpPr>
          <p:cNvPr id="12" name="Title 1">
            <a:extLst>
              <a:ext uri="{FF2B5EF4-FFF2-40B4-BE49-F238E27FC236}">
                <a16:creationId xmlns:a16="http://schemas.microsoft.com/office/drawing/2014/main" id="{27D6F64E-3E52-440A-810A-A47C67F52A69}"/>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3" name="Subtitle 2">
            <a:extLst>
              <a:ext uri="{FF2B5EF4-FFF2-40B4-BE49-F238E27FC236}">
                <a16:creationId xmlns:a16="http://schemas.microsoft.com/office/drawing/2014/main" id="{D3AC36FE-D418-425D-9A59-C2092509045E}"/>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5">
            <a:extLst>
              <a:ext uri="{FF2B5EF4-FFF2-40B4-BE49-F238E27FC236}">
                <a16:creationId xmlns:a16="http://schemas.microsoft.com/office/drawing/2014/main" id="{0C2304E7-757B-4115-91BB-CB97A7ED7050}"/>
              </a:ext>
            </a:extLst>
          </p:cNvPr>
          <p:cNvSpPr>
            <a:spLocks noGrp="1"/>
          </p:cNvSpPr>
          <p:nvPr>
            <p:ph type="pic" sz="quarter" idx="13" hasCustomPrompt="1"/>
          </p:nvPr>
        </p:nvSpPr>
        <p:spPr>
          <a:xfrm>
            <a:off x="4762819" y="1711428"/>
            <a:ext cx="2666361" cy="13924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
        <p:nvSpPr>
          <p:cNvPr id="14" name="Picture Placeholder 5">
            <a:extLst>
              <a:ext uri="{FF2B5EF4-FFF2-40B4-BE49-F238E27FC236}">
                <a16:creationId xmlns:a16="http://schemas.microsoft.com/office/drawing/2014/main" id="{070EF3AC-D2D6-40D2-9D3B-8B6F3C077E7A}"/>
              </a:ext>
            </a:extLst>
          </p:cNvPr>
          <p:cNvSpPr>
            <a:spLocks noGrp="1"/>
          </p:cNvSpPr>
          <p:nvPr>
            <p:ph type="pic" sz="quarter" idx="14" hasCustomPrompt="1"/>
          </p:nvPr>
        </p:nvSpPr>
        <p:spPr>
          <a:xfrm>
            <a:off x="8369236" y="1711428"/>
            <a:ext cx="2666361" cy="13924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2757317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userDrawn="1">
  <p:cSld name="1_Title page -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3930510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ant Image - team">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017EF56-0B7F-4B44-8B44-C283C04C9854}"/>
              </a:ext>
            </a:extLst>
          </p:cNvPr>
          <p:cNvSpPr>
            <a:spLocks noGrp="1"/>
          </p:cNvSpPr>
          <p:nvPr>
            <p:ph type="pic" sz="quarter" idx="11" hasCustomPrompt="1"/>
          </p:nvPr>
        </p:nvSpPr>
        <p:spPr>
          <a:xfrm>
            <a:off x="4669942" y="0"/>
            <a:ext cx="7522058" cy="6858000"/>
          </a:xfrm>
          <a:custGeom>
            <a:avLst/>
            <a:gdLst>
              <a:gd name="connsiteX0" fmla="*/ 2841201 w 7522058"/>
              <a:gd name="connsiteY0" fmla="*/ 0 h 6858000"/>
              <a:gd name="connsiteX1" fmla="*/ 7522058 w 7522058"/>
              <a:gd name="connsiteY1" fmla="*/ 0 h 6858000"/>
              <a:gd name="connsiteX2" fmla="*/ 7522058 w 7522058"/>
              <a:gd name="connsiteY2" fmla="*/ 6858000 h 6858000"/>
              <a:gd name="connsiteX3" fmla="*/ 0 w 752205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22058" h="6858000">
                <a:moveTo>
                  <a:pt x="2841201" y="0"/>
                </a:moveTo>
                <a:lnTo>
                  <a:pt x="7522058" y="0"/>
                </a:lnTo>
                <a:lnTo>
                  <a:pt x="7522058" y="6858000"/>
                </a:lnTo>
                <a:lnTo>
                  <a:pt x="0" y="6858000"/>
                </a:ln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080826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 images - circle - team">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560615"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2683329"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6043"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6928757"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9051471"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573026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6043" y="11881344"/>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6043" y="6320959"/>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296000"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6043" y="90648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14697816"/>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334923528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age with Image 2">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4F4CA74-FF97-442F-BAA1-F965D0122B0D}"/>
              </a:ext>
            </a:extLst>
          </p:cNvPr>
          <p:cNvSpPr>
            <a:spLocks noGrp="1"/>
          </p:cNvSpPr>
          <p:nvPr>
            <p:ph type="pic" sz="quarter" idx="11" hasCustomPrompt="1"/>
          </p:nvPr>
        </p:nvSpPr>
        <p:spPr>
          <a:xfrm>
            <a:off x="8258628" y="0"/>
            <a:ext cx="3933371"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220104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6043" y="9087344"/>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295357"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2051282"/>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6043" y="632808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11903816"/>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3115479539"/>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6043" y="6383300"/>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4757" y="-2106500"/>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4924258"/>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295357"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91997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289844872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295357"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4757" y="-4922972"/>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7740730"/>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4757" y="-2105214"/>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6382014"/>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1862318614"/>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5400" y="-2142900"/>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4757" y="-7850023"/>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10667781"/>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4757" y="-5032265"/>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296000"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1225044020"/>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rganization Chart 1">
    <p:spTree>
      <p:nvGrpSpPr>
        <p:cNvPr id="1" name=""/>
        <p:cNvGrpSpPr/>
        <p:nvPr/>
      </p:nvGrpSpPr>
      <p:grpSpPr>
        <a:xfrm>
          <a:off x="0" y="0"/>
          <a:ext cx="0" cy="0"/>
          <a:chOff x="0" y="0"/>
          <a:chExt cx="0" cy="0"/>
        </a:xfrm>
      </p:grpSpPr>
      <p:sp>
        <p:nvSpPr>
          <p:cNvPr id="28" name="Picture Placeholder 8">
            <a:extLst>
              <a:ext uri="{FF2B5EF4-FFF2-40B4-BE49-F238E27FC236}">
                <a16:creationId xmlns:a16="http://schemas.microsoft.com/office/drawing/2014/main" id="{250317C6-C772-449B-9F9F-CE0F985FFB6C}"/>
              </a:ext>
            </a:extLst>
          </p:cNvPr>
          <p:cNvSpPr>
            <a:spLocks noGrp="1"/>
          </p:cNvSpPr>
          <p:nvPr>
            <p:ph type="pic" sz="quarter" idx="14" hasCustomPrompt="1"/>
          </p:nvPr>
        </p:nvSpPr>
        <p:spPr>
          <a:xfrm>
            <a:off x="4475480" y="264160"/>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1"/>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9" name="Picture Placeholder 8">
            <a:extLst>
              <a:ext uri="{FF2B5EF4-FFF2-40B4-BE49-F238E27FC236}">
                <a16:creationId xmlns:a16="http://schemas.microsoft.com/office/drawing/2014/main" id="{50FF9DA8-2939-47D5-859E-0ACC3CAD4E05}"/>
              </a:ext>
            </a:extLst>
          </p:cNvPr>
          <p:cNvSpPr>
            <a:spLocks noGrp="1"/>
          </p:cNvSpPr>
          <p:nvPr>
            <p:ph type="pic" sz="quarter" idx="15" hasCustomPrompt="1"/>
          </p:nvPr>
        </p:nvSpPr>
        <p:spPr>
          <a:xfrm>
            <a:off x="744728" y="2032000"/>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0" name="Picture Placeholder 8">
            <a:extLst>
              <a:ext uri="{FF2B5EF4-FFF2-40B4-BE49-F238E27FC236}">
                <a16:creationId xmlns:a16="http://schemas.microsoft.com/office/drawing/2014/main" id="{4A85D495-D266-41F1-9A85-20780DF01514}"/>
              </a:ext>
            </a:extLst>
          </p:cNvPr>
          <p:cNvSpPr>
            <a:spLocks noGrp="1"/>
          </p:cNvSpPr>
          <p:nvPr>
            <p:ph type="pic" sz="quarter" idx="16" hasCustomPrompt="1"/>
          </p:nvPr>
        </p:nvSpPr>
        <p:spPr>
          <a:xfrm>
            <a:off x="4480560" y="2029969"/>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1" name="Picture Placeholder 8">
            <a:extLst>
              <a:ext uri="{FF2B5EF4-FFF2-40B4-BE49-F238E27FC236}">
                <a16:creationId xmlns:a16="http://schemas.microsoft.com/office/drawing/2014/main" id="{0246F8D1-6FCD-4631-821B-6C370F2743BC}"/>
              </a:ext>
            </a:extLst>
          </p:cNvPr>
          <p:cNvSpPr>
            <a:spLocks noGrp="1"/>
          </p:cNvSpPr>
          <p:nvPr>
            <p:ph type="pic" sz="quarter" idx="17" hasCustomPrompt="1"/>
          </p:nvPr>
        </p:nvSpPr>
        <p:spPr>
          <a:xfrm>
            <a:off x="8216392" y="2027938"/>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2" name="Picture Placeholder 8">
            <a:extLst>
              <a:ext uri="{FF2B5EF4-FFF2-40B4-BE49-F238E27FC236}">
                <a16:creationId xmlns:a16="http://schemas.microsoft.com/office/drawing/2014/main" id="{29323EEF-F059-4662-B4AA-C5B595CC0678}"/>
              </a:ext>
            </a:extLst>
          </p:cNvPr>
          <p:cNvSpPr>
            <a:spLocks noGrp="1"/>
          </p:cNvSpPr>
          <p:nvPr>
            <p:ph type="pic" sz="quarter" idx="18" hasCustomPrompt="1"/>
          </p:nvPr>
        </p:nvSpPr>
        <p:spPr>
          <a:xfrm>
            <a:off x="1549400" y="3426969"/>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3" name="Picture Placeholder 8">
            <a:extLst>
              <a:ext uri="{FF2B5EF4-FFF2-40B4-BE49-F238E27FC236}">
                <a16:creationId xmlns:a16="http://schemas.microsoft.com/office/drawing/2014/main" id="{06A90917-5119-49EF-AFD1-AF8E2644F4B3}"/>
              </a:ext>
            </a:extLst>
          </p:cNvPr>
          <p:cNvSpPr>
            <a:spLocks noGrp="1"/>
          </p:cNvSpPr>
          <p:nvPr>
            <p:ph type="pic" sz="quarter" idx="19" hasCustomPrompt="1"/>
          </p:nvPr>
        </p:nvSpPr>
        <p:spPr>
          <a:xfrm>
            <a:off x="1549400" y="4571996"/>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4" name="Picture Placeholder 8">
            <a:extLst>
              <a:ext uri="{FF2B5EF4-FFF2-40B4-BE49-F238E27FC236}">
                <a16:creationId xmlns:a16="http://schemas.microsoft.com/office/drawing/2014/main" id="{709EF0DF-BB8F-453F-B2F1-970DC543DE2C}"/>
              </a:ext>
            </a:extLst>
          </p:cNvPr>
          <p:cNvSpPr>
            <a:spLocks noGrp="1"/>
          </p:cNvSpPr>
          <p:nvPr>
            <p:ph type="pic" sz="quarter" idx="20" hasCustomPrompt="1"/>
          </p:nvPr>
        </p:nvSpPr>
        <p:spPr>
          <a:xfrm>
            <a:off x="1549400" y="5717023"/>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5" name="Picture Placeholder 8">
            <a:extLst>
              <a:ext uri="{FF2B5EF4-FFF2-40B4-BE49-F238E27FC236}">
                <a16:creationId xmlns:a16="http://schemas.microsoft.com/office/drawing/2014/main" id="{8C4399B8-A079-445D-BC01-7B441E8B9D9B}"/>
              </a:ext>
            </a:extLst>
          </p:cNvPr>
          <p:cNvSpPr>
            <a:spLocks noGrp="1"/>
          </p:cNvSpPr>
          <p:nvPr>
            <p:ph type="pic" sz="quarter" idx="21" hasCustomPrompt="1"/>
          </p:nvPr>
        </p:nvSpPr>
        <p:spPr>
          <a:xfrm>
            <a:off x="5274751" y="3424938"/>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6" name="Picture Placeholder 8">
            <a:extLst>
              <a:ext uri="{FF2B5EF4-FFF2-40B4-BE49-F238E27FC236}">
                <a16:creationId xmlns:a16="http://schemas.microsoft.com/office/drawing/2014/main" id="{9D25FD18-84AF-432B-8167-EE17B21F7C8C}"/>
              </a:ext>
            </a:extLst>
          </p:cNvPr>
          <p:cNvSpPr>
            <a:spLocks noGrp="1"/>
          </p:cNvSpPr>
          <p:nvPr>
            <p:ph type="pic" sz="quarter" idx="22" hasCustomPrompt="1"/>
          </p:nvPr>
        </p:nvSpPr>
        <p:spPr>
          <a:xfrm>
            <a:off x="5274751" y="4569965"/>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7" name="Picture Placeholder 8">
            <a:extLst>
              <a:ext uri="{FF2B5EF4-FFF2-40B4-BE49-F238E27FC236}">
                <a16:creationId xmlns:a16="http://schemas.microsoft.com/office/drawing/2014/main" id="{BD518740-B79D-4024-923C-A9906DD7A0BB}"/>
              </a:ext>
            </a:extLst>
          </p:cNvPr>
          <p:cNvSpPr>
            <a:spLocks noGrp="1"/>
          </p:cNvSpPr>
          <p:nvPr>
            <p:ph type="pic" sz="quarter" idx="23" hasCustomPrompt="1"/>
          </p:nvPr>
        </p:nvSpPr>
        <p:spPr>
          <a:xfrm>
            <a:off x="5274751" y="5714992"/>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8" name="Picture Placeholder 8">
            <a:extLst>
              <a:ext uri="{FF2B5EF4-FFF2-40B4-BE49-F238E27FC236}">
                <a16:creationId xmlns:a16="http://schemas.microsoft.com/office/drawing/2014/main" id="{E1CED3D6-E200-4BDA-B9A6-A7D3B9D39CFC}"/>
              </a:ext>
            </a:extLst>
          </p:cNvPr>
          <p:cNvSpPr>
            <a:spLocks noGrp="1"/>
          </p:cNvSpPr>
          <p:nvPr>
            <p:ph type="pic" sz="quarter" idx="24" hasCustomPrompt="1"/>
          </p:nvPr>
        </p:nvSpPr>
        <p:spPr>
          <a:xfrm>
            <a:off x="9000102" y="3422907"/>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9" name="Picture Placeholder 8">
            <a:extLst>
              <a:ext uri="{FF2B5EF4-FFF2-40B4-BE49-F238E27FC236}">
                <a16:creationId xmlns:a16="http://schemas.microsoft.com/office/drawing/2014/main" id="{A0B90ED8-4771-4D59-830A-DEC3ECB1D826}"/>
              </a:ext>
            </a:extLst>
          </p:cNvPr>
          <p:cNvSpPr>
            <a:spLocks noGrp="1"/>
          </p:cNvSpPr>
          <p:nvPr>
            <p:ph type="pic" sz="quarter" idx="25" hasCustomPrompt="1"/>
          </p:nvPr>
        </p:nvSpPr>
        <p:spPr>
          <a:xfrm>
            <a:off x="9000102" y="4567934"/>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40" name="Picture Placeholder 8">
            <a:extLst>
              <a:ext uri="{FF2B5EF4-FFF2-40B4-BE49-F238E27FC236}">
                <a16:creationId xmlns:a16="http://schemas.microsoft.com/office/drawing/2014/main" id="{790815C2-8DA4-4AD0-B5E4-C75298846B19}"/>
              </a:ext>
            </a:extLst>
          </p:cNvPr>
          <p:cNvSpPr>
            <a:spLocks noGrp="1"/>
          </p:cNvSpPr>
          <p:nvPr>
            <p:ph type="pic" sz="quarter" idx="26" hasCustomPrompt="1"/>
          </p:nvPr>
        </p:nvSpPr>
        <p:spPr>
          <a:xfrm>
            <a:off x="9000102" y="5712961"/>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Tree>
    <p:extLst>
      <p:ext uri="{BB962C8B-B14F-4D97-AF65-F5344CB8AC3E}">
        <p14:creationId xmlns:p14="http://schemas.microsoft.com/office/powerpoint/2010/main" val="33148721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rganization Chart 2">
    <p:spTree>
      <p:nvGrpSpPr>
        <p:cNvPr id="1" name=""/>
        <p:cNvGrpSpPr/>
        <p:nvPr/>
      </p:nvGrpSpPr>
      <p:grpSpPr>
        <a:xfrm>
          <a:off x="0" y="0"/>
          <a:ext cx="0" cy="0"/>
          <a:chOff x="0" y="0"/>
          <a:chExt cx="0" cy="0"/>
        </a:xfrm>
      </p:grpSpPr>
      <p:sp>
        <p:nvSpPr>
          <p:cNvPr id="47" name="Picture Placeholder 8">
            <a:extLst>
              <a:ext uri="{FF2B5EF4-FFF2-40B4-BE49-F238E27FC236}">
                <a16:creationId xmlns:a16="http://schemas.microsoft.com/office/drawing/2014/main" id="{48FE0B49-438A-4697-BED4-A1DA446CC006}"/>
              </a:ext>
            </a:extLst>
          </p:cNvPr>
          <p:cNvSpPr>
            <a:spLocks noGrp="1"/>
          </p:cNvSpPr>
          <p:nvPr>
            <p:ph type="pic" sz="quarter" idx="14" hasCustomPrompt="1"/>
          </p:nvPr>
        </p:nvSpPr>
        <p:spPr>
          <a:xfrm>
            <a:off x="895096" y="2712720"/>
            <a:ext cx="1152144" cy="115214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48" name="Picture Placeholder 8">
            <a:extLst>
              <a:ext uri="{FF2B5EF4-FFF2-40B4-BE49-F238E27FC236}">
                <a16:creationId xmlns:a16="http://schemas.microsoft.com/office/drawing/2014/main" id="{19E73588-671A-4158-BC02-A3E6DF6A05D4}"/>
              </a:ext>
            </a:extLst>
          </p:cNvPr>
          <p:cNvSpPr>
            <a:spLocks noGrp="1"/>
          </p:cNvSpPr>
          <p:nvPr>
            <p:ph type="pic" sz="quarter" idx="15" hasCustomPrompt="1"/>
          </p:nvPr>
        </p:nvSpPr>
        <p:spPr>
          <a:xfrm>
            <a:off x="3436602"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49" name="Picture Placeholder 8">
            <a:extLst>
              <a:ext uri="{FF2B5EF4-FFF2-40B4-BE49-F238E27FC236}">
                <a16:creationId xmlns:a16="http://schemas.microsoft.com/office/drawing/2014/main" id="{019C69FD-6D54-43F3-8A91-093401B05FF5}"/>
              </a:ext>
            </a:extLst>
          </p:cNvPr>
          <p:cNvSpPr>
            <a:spLocks noGrp="1"/>
          </p:cNvSpPr>
          <p:nvPr>
            <p:ph type="pic" sz="quarter" idx="16" hasCustomPrompt="1"/>
          </p:nvPr>
        </p:nvSpPr>
        <p:spPr>
          <a:xfrm>
            <a:off x="3436602"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0" name="Picture Placeholder 8">
            <a:extLst>
              <a:ext uri="{FF2B5EF4-FFF2-40B4-BE49-F238E27FC236}">
                <a16:creationId xmlns:a16="http://schemas.microsoft.com/office/drawing/2014/main" id="{66CC4F92-5AFE-4CF9-A858-79C8C04DF2F1}"/>
              </a:ext>
            </a:extLst>
          </p:cNvPr>
          <p:cNvSpPr>
            <a:spLocks noGrp="1"/>
          </p:cNvSpPr>
          <p:nvPr>
            <p:ph type="pic" sz="quarter" idx="17" hasCustomPrompt="1"/>
          </p:nvPr>
        </p:nvSpPr>
        <p:spPr>
          <a:xfrm>
            <a:off x="3436602"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1" name="Picture Placeholder 8">
            <a:extLst>
              <a:ext uri="{FF2B5EF4-FFF2-40B4-BE49-F238E27FC236}">
                <a16:creationId xmlns:a16="http://schemas.microsoft.com/office/drawing/2014/main" id="{7352C0B4-6ECC-4BF3-A489-F8E154CAD560}"/>
              </a:ext>
            </a:extLst>
          </p:cNvPr>
          <p:cNvSpPr>
            <a:spLocks noGrp="1"/>
          </p:cNvSpPr>
          <p:nvPr>
            <p:ph type="pic" sz="quarter" idx="18" hasCustomPrompt="1"/>
          </p:nvPr>
        </p:nvSpPr>
        <p:spPr>
          <a:xfrm>
            <a:off x="6212278"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2" name="Picture Placeholder 8">
            <a:extLst>
              <a:ext uri="{FF2B5EF4-FFF2-40B4-BE49-F238E27FC236}">
                <a16:creationId xmlns:a16="http://schemas.microsoft.com/office/drawing/2014/main" id="{80DC32B0-0114-446B-ACE8-F474BA49414F}"/>
              </a:ext>
            </a:extLst>
          </p:cNvPr>
          <p:cNvSpPr>
            <a:spLocks noGrp="1"/>
          </p:cNvSpPr>
          <p:nvPr>
            <p:ph type="pic" sz="quarter" idx="19" hasCustomPrompt="1"/>
          </p:nvPr>
        </p:nvSpPr>
        <p:spPr>
          <a:xfrm>
            <a:off x="6212278"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3" name="Picture Placeholder 8">
            <a:extLst>
              <a:ext uri="{FF2B5EF4-FFF2-40B4-BE49-F238E27FC236}">
                <a16:creationId xmlns:a16="http://schemas.microsoft.com/office/drawing/2014/main" id="{897F5626-2AEF-4FE4-B7EB-6926B7610772}"/>
              </a:ext>
            </a:extLst>
          </p:cNvPr>
          <p:cNvSpPr>
            <a:spLocks noGrp="1"/>
          </p:cNvSpPr>
          <p:nvPr>
            <p:ph type="pic" sz="quarter" idx="20" hasCustomPrompt="1"/>
          </p:nvPr>
        </p:nvSpPr>
        <p:spPr>
          <a:xfrm>
            <a:off x="6212278"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4" name="Picture Placeholder 8">
            <a:extLst>
              <a:ext uri="{FF2B5EF4-FFF2-40B4-BE49-F238E27FC236}">
                <a16:creationId xmlns:a16="http://schemas.microsoft.com/office/drawing/2014/main" id="{66E477BA-9A6F-485B-8171-9E311CAC58E0}"/>
              </a:ext>
            </a:extLst>
          </p:cNvPr>
          <p:cNvSpPr>
            <a:spLocks noGrp="1"/>
          </p:cNvSpPr>
          <p:nvPr>
            <p:ph type="pic" sz="quarter" idx="21" hasCustomPrompt="1"/>
          </p:nvPr>
        </p:nvSpPr>
        <p:spPr>
          <a:xfrm>
            <a:off x="7788166"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5" name="Picture Placeholder 8">
            <a:extLst>
              <a:ext uri="{FF2B5EF4-FFF2-40B4-BE49-F238E27FC236}">
                <a16:creationId xmlns:a16="http://schemas.microsoft.com/office/drawing/2014/main" id="{17E5DA01-0A53-4DF2-B657-0113B38C9489}"/>
              </a:ext>
            </a:extLst>
          </p:cNvPr>
          <p:cNvSpPr>
            <a:spLocks noGrp="1"/>
          </p:cNvSpPr>
          <p:nvPr>
            <p:ph type="pic" sz="quarter" idx="22" hasCustomPrompt="1"/>
          </p:nvPr>
        </p:nvSpPr>
        <p:spPr>
          <a:xfrm>
            <a:off x="7788166"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6" name="Picture Placeholder 8">
            <a:extLst>
              <a:ext uri="{FF2B5EF4-FFF2-40B4-BE49-F238E27FC236}">
                <a16:creationId xmlns:a16="http://schemas.microsoft.com/office/drawing/2014/main" id="{B0B098FF-B12E-41AB-82AB-9594BCBB8A7B}"/>
              </a:ext>
            </a:extLst>
          </p:cNvPr>
          <p:cNvSpPr>
            <a:spLocks noGrp="1"/>
          </p:cNvSpPr>
          <p:nvPr>
            <p:ph type="pic" sz="quarter" idx="23" hasCustomPrompt="1"/>
          </p:nvPr>
        </p:nvSpPr>
        <p:spPr>
          <a:xfrm>
            <a:off x="7788166"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7" name="Picture Placeholder 8">
            <a:extLst>
              <a:ext uri="{FF2B5EF4-FFF2-40B4-BE49-F238E27FC236}">
                <a16:creationId xmlns:a16="http://schemas.microsoft.com/office/drawing/2014/main" id="{09B9146E-59CB-4BAA-B709-9B124D784E35}"/>
              </a:ext>
            </a:extLst>
          </p:cNvPr>
          <p:cNvSpPr>
            <a:spLocks noGrp="1"/>
          </p:cNvSpPr>
          <p:nvPr>
            <p:ph type="pic" sz="quarter" idx="24" hasCustomPrompt="1"/>
          </p:nvPr>
        </p:nvSpPr>
        <p:spPr>
          <a:xfrm>
            <a:off x="9364054"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8" name="Picture Placeholder 8">
            <a:extLst>
              <a:ext uri="{FF2B5EF4-FFF2-40B4-BE49-F238E27FC236}">
                <a16:creationId xmlns:a16="http://schemas.microsoft.com/office/drawing/2014/main" id="{2334E184-F100-455D-A55F-A16261E1BB2F}"/>
              </a:ext>
            </a:extLst>
          </p:cNvPr>
          <p:cNvSpPr>
            <a:spLocks noGrp="1"/>
          </p:cNvSpPr>
          <p:nvPr>
            <p:ph type="pic" sz="quarter" idx="25" hasCustomPrompt="1"/>
          </p:nvPr>
        </p:nvSpPr>
        <p:spPr>
          <a:xfrm>
            <a:off x="9364054"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9" name="Picture Placeholder 8">
            <a:extLst>
              <a:ext uri="{FF2B5EF4-FFF2-40B4-BE49-F238E27FC236}">
                <a16:creationId xmlns:a16="http://schemas.microsoft.com/office/drawing/2014/main" id="{3B65DEE2-C210-4A0C-B2A2-4CE4B32F920A}"/>
              </a:ext>
            </a:extLst>
          </p:cNvPr>
          <p:cNvSpPr>
            <a:spLocks noGrp="1"/>
          </p:cNvSpPr>
          <p:nvPr>
            <p:ph type="pic" sz="quarter" idx="26" hasCustomPrompt="1"/>
          </p:nvPr>
        </p:nvSpPr>
        <p:spPr>
          <a:xfrm>
            <a:off x="9364054"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Tree>
    <p:extLst>
      <p:ext uri="{BB962C8B-B14F-4D97-AF65-F5344CB8AC3E}">
        <p14:creationId xmlns:p14="http://schemas.microsoft.com/office/powerpoint/2010/main" val="41497366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rganization Chart 3">
    <p:spTree>
      <p:nvGrpSpPr>
        <p:cNvPr id="1" name=""/>
        <p:cNvGrpSpPr/>
        <p:nvPr/>
      </p:nvGrpSpPr>
      <p:grpSpPr>
        <a:xfrm>
          <a:off x="0" y="0"/>
          <a:ext cx="0" cy="0"/>
          <a:chOff x="0" y="0"/>
          <a:chExt cx="0" cy="0"/>
        </a:xfrm>
      </p:grpSpPr>
      <p:sp>
        <p:nvSpPr>
          <p:cNvPr id="126" name="Picture Placeholder 8">
            <a:extLst>
              <a:ext uri="{FF2B5EF4-FFF2-40B4-BE49-F238E27FC236}">
                <a16:creationId xmlns:a16="http://schemas.microsoft.com/office/drawing/2014/main" id="{66068FA8-2637-46AD-95C0-31E1D8DB490D}"/>
              </a:ext>
            </a:extLst>
          </p:cNvPr>
          <p:cNvSpPr>
            <a:spLocks noGrp="1"/>
          </p:cNvSpPr>
          <p:nvPr>
            <p:ph type="pic" sz="quarter" idx="14" hasCustomPrompt="1"/>
          </p:nvPr>
        </p:nvSpPr>
        <p:spPr>
          <a:xfrm>
            <a:off x="5334754" y="2686613"/>
            <a:ext cx="1508760" cy="15087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tx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27" name="Picture Placeholder 8">
            <a:extLst>
              <a:ext uri="{FF2B5EF4-FFF2-40B4-BE49-F238E27FC236}">
                <a16:creationId xmlns:a16="http://schemas.microsoft.com/office/drawing/2014/main" id="{33EF8E77-D2F0-4A06-9177-459D02C24E6F}"/>
              </a:ext>
            </a:extLst>
          </p:cNvPr>
          <p:cNvSpPr>
            <a:spLocks noGrp="1"/>
          </p:cNvSpPr>
          <p:nvPr>
            <p:ph type="pic" sz="quarter" idx="15" hasCustomPrompt="1"/>
          </p:nvPr>
        </p:nvSpPr>
        <p:spPr>
          <a:xfrm>
            <a:off x="3992639" y="1331088"/>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28" name="Picture Placeholder 8">
            <a:extLst>
              <a:ext uri="{FF2B5EF4-FFF2-40B4-BE49-F238E27FC236}">
                <a16:creationId xmlns:a16="http://schemas.microsoft.com/office/drawing/2014/main" id="{D8BF1074-A2EC-4E50-87D6-E1260C31688D}"/>
              </a:ext>
            </a:extLst>
          </p:cNvPr>
          <p:cNvSpPr>
            <a:spLocks noGrp="1"/>
          </p:cNvSpPr>
          <p:nvPr>
            <p:ph type="pic" sz="quarter" idx="16" hasCustomPrompt="1"/>
          </p:nvPr>
        </p:nvSpPr>
        <p:spPr>
          <a:xfrm>
            <a:off x="6969182" y="1327422"/>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29" name="Picture Placeholder 8">
            <a:extLst>
              <a:ext uri="{FF2B5EF4-FFF2-40B4-BE49-F238E27FC236}">
                <a16:creationId xmlns:a16="http://schemas.microsoft.com/office/drawing/2014/main" id="{380FDF83-57E5-4728-9924-63E0B5D649B3}"/>
              </a:ext>
            </a:extLst>
          </p:cNvPr>
          <p:cNvSpPr>
            <a:spLocks noGrp="1"/>
          </p:cNvSpPr>
          <p:nvPr>
            <p:ph type="pic" sz="quarter" idx="17" hasCustomPrompt="1"/>
          </p:nvPr>
        </p:nvSpPr>
        <p:spPr>
          <a:xfrm>
            <a:off x="3995276" y="4292471"/>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0" name="Picture Placeholder 8">
            <a:extLst>
              <a:ext uri="{FF2B5EF4-FFF2-40B4-BE49-F238E27FC236}">
                <a16:creationId xmlns:a16="http://schemas.microsoft.com/office/drawing/2014/main" id="{7F5DF19D-7CE4-4BD5-A2C8-498D99B518E1}"/>
              </a:ext>
            </a:extLst>
          </p:cNvPr>
          <p:cNvSpPr>
            <a:spLocks noGrp="1"/>
          </p:cNvSpPr>
          <p:nvPr>
            <p:ph type="pic" sz="quarter" idx="18" hasCustomPrompt="1"/>
          </p:nvPr>
        </p:nvSpPr>
        <p:spPr>
          <a:xfrm>
            <a:off x="6971819" y="4288805"/>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1" name="Picture Placeholder 8">
            <a:extLst>
              <a:ext uri="{FF2B5EF4-FFF2-40B4-BE49-F238E27FC236}">
                <a16:creationId xmlns:a16="http://schemas.microsoft.com/office/drawing/2014/main" id="{BB1262CE-92F4-4C27-89D4-026927D7AB91}"/>
              </a:ext>
            </a:extLst>
          </p:cNvPr>
          <p:cNvSpPr>
            <a:spLocks noGrp="1"/>
          </p:cNvSpPr>
          <p:nvPr>
            <p:ph type="pic" sz="quarter" idx="19" hasCustomPrompt="1"/>
          </p:nvPr>
        </p:nvSpPr>
        <p:spPr>
          <a:xfrm>
            <a:off x="2745274" y="705349"/>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2" name="Picture Placeholder 8">
            <a:extLst>
              <a:ext uri="{FF2B5EF4-FFF2-40B4-BE49-F238E27FC236}">
                <a16:creationId xmlns:a16="http://schemas.microsoft.com/office/drawing/2014/main" id="{866DA92A-217B-4F8A-BAEF-B8E231FFFFA6}"/>
              </a:ext>
            </a:extLst>
          </p:cNvPr>
          <p:cNvSpPr>
            <a:spLocks noGrp="1"/>
          </p:cNvSpPr>
          <p:nvPr>
            <p:ph type="pic" sz="quarter" idx="20" hasCustomPrompt="1"/>
          </p:nvPr>
        </p:nvSpPr>
        <p:spPr>
          <a:xfrm>
            <a:off x="2745274" y="2339243"/>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3" name="Picture Placeholder 8">
            <a:extLst>
              <a:ext uri="{FF2B5EF4-FFF2-40B4-BE49-F238E27FC236}">
                <a16:creationId xmlns:a16="http://schemas.microsoft.com/office/drawing/2014/main" id="{88DC54F5-3CEA-4EFF-95C3-B950353D75A5}"/>
              </a:ext>
            </a:extLst>
          </p:cNvPr>
          <p:cNvSpPr>
            <a:spLocks noGrp="1"/>
          </p:cNvSpPr>
          <p:nvPr>
            <p:ph type="pic" sz="quarter" idx="21" hasCustomPrompt="1"/>
          </p:nvPr>
        </p:nvSpPr>
        <p:spPr>
          <a:xfrm>
            <a:off x="2724226" y="3673998"/>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4" name="Picture Placeholder 8">
            <a:extLst>
              <a:ext uri="{FF2B5EF4-FFF2-40B4-BE49-F238E27FC236}">
                <a16:creationId xmlns:a16="http://schemas.microsoft.com/office/drawing/2014/main" id="{6321C9A8-3CD0-4BF1-9461-3E5A5C95CB03}"/>
              </a:ext>
            </a:extLst>
          </p:cNvPr>
          <p:cNvSpPr>
            <a:spLocks noGrp="1"/>
          </p:cNvSpPr>
          <p:nvPr>
            <p:ph type="pic" sz="quarter" idx="22" hasCustomPrompt="1"/>
          </p:nvPr>
        </p:nvSpPr>
        <p:spPr>
          <a:xfrm>
            <a:off x="2724226" y="5307892"/>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5" name="Picture Placeholder 8">
            <a:extLst>
              <a:ext uri="{FF2B5EF4-FFF2-40B4-BE49-F238E27FC236}">
                <a16:creationId xmlns:a16="http://schemas.microsoft.com/office/drawing/2014/main" id="{DFCACA5D-9816-49C4-BD9A-955C6793E0D3}"/>
              </a:ext>
            </a:extLst>
          </p:cNvPr>
          <p:cNvSpPr>
            <a:spLocks noGrp="1"/>
          </p:cNvSpPr>
          <p:nvPr>
            <p:ph type="pic" sz="quarter" idx="23" hasCustomPrompt="1"/>
          </p:nvPr>
        </p:nvSpPr>
        <p:spPr>
          <a:xfrm>
            <a:off x="8574503" y="691909"/>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6" name="Picture Placeholder 8">
            <a:extLst>
              <a:ext uri="{FF2B5EF4-FFF2-40B4-BE49-F238E27FC236}">
                <a16:creationId xmlns:a16="http://schemas.microsoft.com/office/drawing/2014/main" id="{C205DF09-0002-4EF2-997E-430D25CB50CC}"/>
              </a:ext>
            </a:extLst>
          </p:cNvPr>
          <p:cNvSpPr>
            <a:spLocks noGrp="1"/>
          </p:cNvSpPr>
          <p:nvPr>
            <p:ph type="pic" sz="quarter" idx="24" hasCustomPrompt="1"/>
          </p:nvPr>
        </p:nvSpPr>
        <p:spPr>
          <a:xfrm>
            <a:off x="8574503" y="2325803"/>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7" name="Picture Placeholder 8">
            <a:extLst>
              <a:ext uri="{FF2B5EF4-FFF2-40B4-BE49-F238E27FC236}">
                <a16:creationId xmlns:a16="http://schemas.microsoft.com/office/drawing/2014/main" id="{2D6D14E5-A545-4356-A3A7-C188EE1B3E77}"/>
              </a:ext>
            </a:extLst>
          </p:cNvPr>
          <p:cNvSpPr>
            <a:spLocks noGrp="1"/>
          </p:cNvSpPr>
          <p:nvPr>
            <p:ph type="pic" sz="quarter" idx="25" hasCustomPrompt="1"/>
          </p:nvPr>
        </p:nvSpPr>
        <p:spPr>
          <a:xfrm>
            <a:off x="8574503" y="3635882"/>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8" name="Picture Placeholder 8">
            <a:extLst>
              <a:ext uri="{FF2B5EF4-FFF2-40B4-BE49-F238E27FC236}">
                <a16:creationId xmlns:a16="http://schemas.microsoft.com/office/drawing/2014/main" id="{FD02FC8B-9FB0-415C-A49B-D1CD356A9FCA}"/>
              </a:ext>
            </a:extLst>
          </p:cNvPr>
          <p:cNvSpPr>
            <a:spLocks noGrp="1"/>
          </p:cNvSpPr>
          <p:nvPr>
            <p:ph type="pic" sz="quarter" idx="26" hasCustomPrompt="1"/>
          </p:nvPr>
        </p:nvSpPr>
        <p:spPr>
          <a:xfrm>
            <a:off x="8574503" y="5269776"/>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9" name="Picture Placeholder 8">
            <a:extLst>
              <a:ext uri="{FF2B5EF4-FFF2-40B4-BE49-F238E27FC236}">
                <a16:creationId xmlns:a16="http://schemas.microsoft.com/office/drawing/2014/main" id="{9CD4256F-63B2-417D-B34B-2A0A5AC273CB}"/>
              </a:ext>
            </a:extLst>
          </p:cNvPr>
          <p:cNvSpPr>
            <a:spLocks noGrp="1"/>
          </p:cNvSpPr>
          <p:nvPr>
            <p:ph type="pic" sz="quarter" idx="27" hasCustomPrompt="1"/>
          </p:nvPr>
        </p:nvSpPr>
        <p:spPr>
          <a:xfrm>
            <a:off x="1926742" y="84613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0" name="Picture Placeholder 8">
            <a:extLst>
              <a:ext uri="{FF2B5EF4-FFF2-40B4-BE49-F238E27FC236}">
                <a16:creationId xmlns:a16="http://schemas.microsoft.com/office/drawing/2014/main" id="{96907598-676B-48B5-BDC1-A53BE4C1E993}"/>
              </a:ext>
            </a:extLst>
          </p:cNvPr>
          <p:cNvSpPr>
            <a:spLocks noGrp="1"/>
          </p:cNvSpPr>
          <p:nvPr>
            <p:ph type="pic" sz="quarter" idx="28" hasCustomPrompt="1"/>
          </p:nvPr>
        </p:nvSpPr>
        <p:spPr>
          <a:xfrm>
            <a:off x="1142217" y="842712"/>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1" name="Picture Placeholder 8">
            <a:extLst>
              <a:ext uri="{FF2B5EF4-FFF2-40B4-BE49-F238E27FC236}">
                <a16:creationId xmlns:a16="http://schemas.microsoft.com/office/drawing/2014/main" id="{770E42F9-2AA9-4DA6-9E4E-D05CECAD90F7}"/>
              </a:ext>
            </a:extLst>
          </p:cNvPr>
          <p:cNvSpPr>
            <a:spLocks noGrp="1"/>
          </p:cNvSpPr>
          <p:nvPr>
            <p:ph type="pic" sz="quarter" idx="29" hasCustomPrompt="1"/>
          </p:nvPr>
        </p:nvSpPr>
        <p:spPr>
          <a:xfrm>
            <a:off x="357692" y="83928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2" name="Picture Placeholder 8">
            <a:extLst>
              <a:ext uri="{FF2B5EF4-FFF2-40B4-BE49-F238E27FC236}">
                <a16:creationId xmlns:a16="http://schemas.microsoft.com/office/drawing/2014/main" id="{A1754D1B-68CB-4442-87F0-E2F31E1B587F}"/>
              </a:ext>
            </a:extLst>
          </p:cNvPr>
          <p:cNvSpPr>
            <a:spLocks noGrp="1"/>
          </p:cNvSpPr>
          <p:nvPr>
            <p:ph type="pic" sz="quarter" idx="30" hasCustomPrompt="1"/>
          </p:nvPr>
        </p:nvSpPr>
        <p:spPr>
          <a:xfrm>
            <a:off x="1916750" y="2479885"/>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3" name="Picture Placeholder 8">
            <a:extLst>
              <a:ext uri="{FF2B5EF4-FFF2-40B4-BE49-F238E27FC236}">
                <a16:creationId xmlns:a16="http://schemas.microsoft.com/office/drawing/2014/main" id="{7D1C1E09-2A16-4FEC-B8A3-D1B4083940E5}"/>
              </a:ext>
            </a:extLst>
          </p:cNvPr>
          <p:cNvSpPr>
            <a:spLocks noGrp="1"/>
          </p:cNvSpPr>
          <p:nvPr>
            <p:ph type="pic" sz="quarter" idx="31" hasCustomPrompt="1"/>
          </p:nvPr>
        </p:nvSpPr>
        <p:spPr>
          <a:xfrm>
            <a:off x="1132225" y="2476459"/>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4" name="Picture Placeholder 8">
            <a:extLst>
              <a:ext uri="{FF2B5EF4-FFF2-40B4-BE49-F238E27FC236}">
                <a16:creationId xmlns:a16="http://schemas.microsoft.com/office/drawing/2014/main" id="{BCD2E565-E990-4B1B-85AE-7143D1FA06B6}"/>
              </a:ext>
            </a:extLst>
          </p:cNvPr>
          <p:cNvSpPr>
            <a:spLocks noGrp="1"/>
          </p:cNvSpPr>
          <p:nvPr>
            <p:ph type="pic" sz="quarter" idx="32" hasCustomPrompt="1"/>
          </p:nvPr>
        </p:nvSpPr>
        <p:spPr>
          <a:xfrm>
            <a:off x="347700" y="2473033"/>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5" name="Picture Placeholder 8">
            <a:extLst>
              <a:ext uri="{FF2B5EF4-FFF2-40B4-BE49-F238E27FC236}">
                <a16:creationId xmlns:a16="http://schemas.microsoft.com/office/drawing/2014/main" id="{67D67D3C-CE66-4636-9527-F700EB98D0A5}"/>
              </a:ext>
            </a:extLst>
          </p:cNvPr>
          <p:cNvSpPr>
            <a:spLocks noGrp="1"/>
          </p:cNvSpPr>
          <p:nvPr>
            <p:ph type="pic" sz="quarter" idx="33" hasCustomPrompt="1"/>
          </p:nvPr>
        </p:nvSpPr>
        <p:spPr>
          <a:xfrm>
            <a:off x="1906758" y="381180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6" name="Picture Placeholder 8">
            <a:extLst>
              <a:ext uri="{FF2B5EF4-FFF2-40B4-BE49-F238E27FC236}">
                <a16:creationId xmlns:a16="http://schemas.microsoft.com/office/drawing/2014/main" id="{D7E351BA-5E83-483D-84F4-D2884AAEA2E8}"/>
              </a:ext>
            </a:extLst>
          </p:cNvPr>
          <p:cNvSpPr>
            <a:spLocks noGrp="1"/>
          </p:cNvSpPr>
          <p:nvPr>
            <p:ph type="pic" sz="quarter" idx="34" hasCustomPrompt="1"/>
          </p:nvPr>
        </p:nvSpPr>
        <p:spPr>
          <a:xfrm>
            <a:off x="1122233" y="3808374"/>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7" name="Picture Placeholder 8">
            <a:extLst>
              <a:ext uri="{FF2B5EF4-FFF2-40B4-BE49-F238E27FC236}">
                <a16:creationId xmlns:a16="http://schemas.microsoft.com/office/drawing/2014/main" id="{66A54BFA-DE48-4985-9FA5-6E10124C56F5}"/>
              </a:ext>
            </a:extLst>
          </p:cNvPr>
          <p:cNvSpPr>
            <a:spLocks noGrp="1"/>
          </p:cNvSpPr>
          <p:nvPr>
            <p:ph type="pic" sz="quarter" idx="35" hasCustomPrompt="1"/>
          </p:nvPr>
        </p:nvSpPr>
        <p:spPr>
          <a:xfrm>
            <a:off x="337708" y="380494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8" name="Picture Placeholder 8">
            <a:extLst>
              <a:ext uri="{FF2B5EF4-FFF2-40B4-BE49-F238E27FC236}">
                <a16:creationId xmlns:a16="http://schemas.microsoft.com/office/drawing/2014/main" id="{02772560-D101-4C4D-B97E-B38A28D9E44D}"/>
              </a:ext>
            </a:extLst>
          </p:cNvPr>
          <p:cNvSpPr>
            <a:spLocks noGrp="1"/>
          </p:cNvSpPr>
          <p:nvPr>
            <p:ph type="pic" sz="quarter" idx="36" hasCustomPrompt="1"/>
          </p:nvPr>
        </p:nvSpPr>
        <p:spPr>
          <a:xfrm>
            <a:off x="1896766" y="545178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9" name="Picture Placeholder 8">
            <a:extLst>
              <a:ext uri="{FF2B5EF4-FFF2-40B4-BE49-F238E27FC236}">
                <a16:creationId xmlns:a16="http://schemas.microsoft.com/office/drawing/2014/main" id="{AB61F6BE-B271-4530-845F-35CA191D8EA6}"/>
              </a:ext>
            </a:extLst>
          </p:cNvPr>
          <p:cNvSpPr>
            <a:spLocks noGrp="1"/>
          </p:cNvSpPr>
          <p:nvPr>
            <p:ph type="pic" sz="quarter" idx="37" hasCustomPrompt="1"/>
          </p:nvPr>
        </p:nvSpPr>
        <p:spPr>
          <a:xfrm>
            <a:off x="1112241" y="544836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0" name="Picture Placeholder 8">
            <a:extLst>
              <a:ext uri="{FF2B5EF4-FFF2-40B4-BE49-F238E27FC236}">
                <a16:creationId xmlns:a16="http://schemas.microsoft.com/office/drawing/2014/main" id="{19D02F03-5644-4AE5-BEF7-17412F06BC5C}"/>
              </a:ext>
            </a:extLst>
          </p:cNvPr>
          <p:cNvSpPr>
            <a:spLocks noGrp="1"/>
          </p:cNvSpPr>
          <p:nvPr>
            <p:ph type="pic" sz="quarter" idx="38" hasCustomPrompt="1"/>
          </p:nvPr>
        </p:nvSpPr>
        <p:spPr>
          <a:xfrm>
            <a:off x="327716" y="5444934"/>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1" name="Picture Placeholder 8">
            <a:extLst>
              <a:ext uri="{FF2B5EF4-FFF2-40B4-BE49-F238E27FC236}">
                <a16:creationId xmlns:a16="http://schemas.microsoft.com/office/drawing/2014/main" id="{4BCF2ED0-91A6-401C-B79B-86BFA50DB1AF}"/>
              </a:ext>
            </a:extLst>
          </p:cNvPr>
          <p:cNvSpPr>
            <a:spLocks noGrp="1"/>
          </p:cNvSpPr>
          <p:nvPr>
            <p:ph type="pic" sz="quarter" idx="39" hasCustomPrompt="1"/>
          </p:nvPr>
        </p:nvSpPr>
        <p:spPr>
          <a:xfrm>
            <a:off x="11297356" y="85299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2" name="Picture Placeholder 8">
            <a:extLst>
              <a:ext uri="{FF2B5EF4-FFF2-40B4-BE49-F238E27FC236}">
                <a16:creationId xmlns:a16="http://schemas.microsoft.com/office/drawing/2014/main" id="{DF269E06-59F2-4ED1-AB0F-086AD50FC2BF}"/>
              </a:ext>
            </a:extLst>
          </p:cNvPr>
          <p:cNvSpPr>
            <a:spLocks noGrp="1"/>
          </p:cNvSpPr>
          <p:nvPr>
            <p:ph type="pic" sz="quarter" idx="40" hasCustomPrompt="1"/>
          </p:nvPr>
        </p:nvSpPr>
        <p:spPr>
          <a:xfrm>
            <a:off x="10512831" y="849564"/>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3" name="Picture Placeholder 8">
            <a:extLst>
              <a:ext uri="{FF2B5EF4-FFF2-40B4-BE49-F238E27FC236}">
                <a16:creationId xmlns:a16="http://schemas.microsoft.com/office/drawing/2014/main" id="{63F5880C-2E87-43FF-B725-53645AB7014E}"/>
              </a:ext>
            </a:extLst>
          </p:cNvPr>
          <p:cNvSpPr>
            <a:spLocks noGrp="1"/>
          </p:cNvSpPr>
          <p:nvPr>
            <p:ph type="pic" sz="quarter" idx="41" hasCustomPrompt="1"/>
          </p:nvPr>
        </p:nvSpPr>
        <p:spPr>
          <a:xfrm>
            <a:off x="9728306" y="84613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4" name="Picture Placeholder 8">
            <a:extLst>
              <a:ext uri="{FF2B5EF4-FFF2-40B4-BE49-F238E27FC236}">
                <a16:creationId xmlns:a16="http://schemas.microsoft.com/office/drawing/2014/main" id="{601DF9A3-F4AD-41B7-AACC-D9E4D4F12624}"/>
              </a:ext>
            </a:extLst>
          </p:cNvPr>
          <p:cNvSpPr>
            <a:spLocks noGrp="1"/>
          </p:cNvSpPr>
          <p:nvPr>
            <p:ph type="pic" sz="quarter" idx="42" hasCustomPrompt="1"/>
          </p:nvPr>
        </p:nvSpPr>
        <p:spPr>
          <a:xfrm>
            <a:off x="11287364" y="2486737"/>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5" name="Picture Placeholder 8">
            <a:extLst>
              <a:ext uri="{FF2B5EF4-FFF2-40B4-BE49-F238E27FC236}">
                <a16:creationId xmlns:a16="http://schemas.microsoft.com/office/drawing/2014/main" id="{C56A9E6B-7C5F-4538-87E5-44FB6BC5CDBC}"/>
              </a:ext>
            </a:extLst>
          </p:cNvPr>
          <p:cNvSpPr>
            <a:spLocks noGrp="1"/>
          </p:cNvSpPr>
          <p:nvPr>
            <p:ph type="pic" sz="quarter" idx="43" hasCustomPrompt="1"/>
          </p:nvPr>
        </p:nvSpPr>
        <p:spPr>
          <a:xfrm>
            <a:off x="10502839" y="2483311"/>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6" name="Picture Placeholder 8">
            <a:extLst>
              <a:ext uri="{FF2B5EF4-FFF2-40B4-BE49-F238E27FC236}">
                <a16:creationId xmlns:a16="http://schemas.microsoft.com/office/drawing/2014/main" id="{F6A2F051-5D67-42F9-8E30-17755461B5E6}"/>
              </a:ext>
            </a:extLst>
          </p:cNvPr>
          <p:cNvSpPr>
            <a:spLocks noGrp="1"/>
          </p:cNvSpPr>
          <p:nvPr>
            <p:ph type="pic" sz="quarter" idx="44" hasCustomPrompt="1"/>
          </p:nvPr>
        </p:nvSpPr>
        <p:spPr>
          <a:xfrm>
            <a:off x="9718314" y="2479885"/>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7" name="Picture Placeholder 8">
            <a:extLst>
              <a:ext uri="{FF2B5EF4-FFF2-40B4-BE49-F238E27FC236}">
                <a16:creationId xmlns:a16="http://schemas.microsoft.com/office/drawing/2014/main" id="{B396C36B-C3DC-4D20-89FA-F63AE2E4AF7C}"/>
              </a:ext>
            </a:extLst>
          </p:cNvPr>
          <p:cNvSpPr>
            <a:spLocks noGrp="1"/>
          </p:cNvSpPr>
          <p:nvPr>
            <p:ph type="pic" sz="quarter" idx="45" hasCustomPrompt="1"/>
          </p:nvPr>
        </p:nvSpPr>
        <p:spPr>
          <a:xfrm>
            <a:off x="11277372" y="3818652"/>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8" name="Picture Placeholder 8">
            <a:extLst>
              <a:ext uri="{FF2B5EF4-FFF2-40B4-BE49-F238E27FC236}">
                <a16:creationId xmlns:a16="http://schemas.microsoft.com/office/drawing/2014/main" id="{D505CDB7-CE92-413A-A3AF-B8A9CC138D27}"/>
              </a:ext>
            </a:extLst>
          </p:cNvPr>
          <p:cNvSpPr>
            <a:spLocks noGrp="1"/>
          </p:cNvSpPr>
          <p:nvPr>
            <p:ph type="pic" sz="quarter" idx="46" hasCustomPrompt="1"/>
          </p:nvPr>
        </p:nvSpPr>
        <p:spPr>
          <a:xfrm>
            <a:off x="10492847" y="381522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9" name="Picture Placeholder 8">
            <a:extLst>
              <a:ext uri="{FF2B5EF4-FFF2-40B4-BE49-F238E27FC236}">
                <a16:creationId xmlns:a16="http://schemas.microsoft.com/office/drawing/2014/main" id="{D04DBBDA-667D-40D9-9DC3-0F5367C017B6}"/>
              </a:ext>
            </a:extLst>
          </p:cNvPr>
          <p:cNvSpPr>
            <a:spLocks noGrp="1"/>
          </p:cNvSpPr>
          <p:nvPr>
            <p:ph type="pic" sz="quarter" idx="47" hasCustomPrompt="1"/>
          </p:nvPr>
        </p:nvSpPr>
        <p:spPr>
          <a:xfrm>
            <a:off x="9708322" y="381180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60" name="Picture Placeholder 8">
            <a:extLst>
              <a:ext uri="{FF2B5EF4-FFF2-40B4-BE49-F238E27FC236}">
                <a16:creationId xmlns:a16="http://schemas.microsoft.com/office/drawing/2014/main" id="{D4E16706-E411-4712-B188-AF2AD4B7CD1C}"/>
              </a:ext>
            </a:extLst>
          </p:cNvPr>
          <p:cNvSpPr>
            <a:spLocks noGrp="1"/>
          </p:cNvSpPr>
          <p:nvPr>
            <p:ph type="pic" sz="quarter" idx="48" hasCustomPrompt="1"/>
          </p:nvPr>
        </p:nvSpPr>
        <p:spPr>
          <a:xfrm>
            <a:off x="11267380" y="545863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61" name="Picture Placeholder 8">
            <a:extLst>
              <a:ext uri="{FF2B5EF4-FFF2-40B4-BE49-F238E27FC236}">
                <a16:creationId xmlns:a16="http://schemas.microsoft.com/office/drawing/2014/main" id="{BF6B0617-A8FA-4BFA-9AE1-DCCA0275478B}"/>
              </a:ext>
            </a:extLst>
          </p:cNvPr>
          <p:cNvSpPr>
            <a:spLocks noGrp="1"/>
          </p:cNvSpPr>
          <p:nvPr>
            <p:ph type="pic" sz="quarter" idx="49" hasCustomPrompt="1"/>
          </p:nvPr>
        </p:nvSpPr>
        <p:spPr>
          <a:xfrm>
            <a:off x="10482855" y="5455212"/>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62" name="Picture Placeholder 8">
            <a:extLst>
              <a:ext uri="{FF2B5EF4-FFF2-40B4-BE49-F238E27FC236}">
                <a16:creationId xmlns:a16="http://schemas.microsoft.com/office/drawing/2014/main" id="{FCAE3A4A-4936-4D9B-B57E-D49956479EBA}"/>
              </a:ext>
            </a:extLst>
          </p:cNvPr>
          <p:cNvSpPr>
            <a:spLocks noGrp="1"/>
          </p:cNvSpPr>
          <p:nvPr>
            <p:ph type="pic" sz="quarter" idx="50" hasCustomPrompt="1"/>
          </p:nvPr>
        </p:nvSpPr>
        <p:spPr>
          <a:xfrm>
            <a:off x="9698330" y="545178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Tree>
    <p:extLst>
      <p:ext uri="{BB962C8B-B14F-4D97-AF65-F5344CB8AC3E}">
        <p14:creationId xmlns:p14="http://schemas.microsoft.com/office/powerpoint/2010/main" val="2220108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rganization Chart With Title">
    <p:spTree>
      <p:nvGrpSpPr>
        <p:cNvPr id="1" name=""/>
        <p:cNvGrpSpPr/>
        <p:nvPr/>
      </p:nvGrpSpPr>
      <p:grpSpPr>
        <a:xfrm>
          <a:off x="0" y="0"/>
          <a:ext cx="0" cy="0"/>
          <a:chOff x="0" y="0"/>
          <a:chExt cx="0" cy="0"/>
        </a:xfrm>
      </p:grpSpPr>
      <p:sp>
        <p:nvSpPr>
          <p:cNvPr id="22" name="Picture Placeholder 8">
            <a:extLst>
              <a:ext uri="{FF2B5EF4-FFF2-40B4-BE49-F238E27FC236}">
                <a16:creationId xmlns:a16="http://schemas.microsoft.com/office/drawing/2014/main" id="{239972C1-1CC5-44CD-8765-71062EE01AFF}"/>
              </a:ext>
            </a:extLst>
          </p:cNvPr>
          <p:cNvSpPr>
            <a:spLocks noGrp="1"/>
          </p:cNvSpPr>
          <p:nvPr>
            <p:ph type="pic" sz="quarter" idx="30" hasCustomPrompt="1"/>
          </p:nvPr>
        </p:nvSpPr>
        <p:spPr>
          <a:xfrm>
            <a:off x="1455420" y="3108367"/>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23" name="Picture Placeholder 8">
            <a:extLst>
              <a:ext uri="{FF2B5EF4-FFF2-40B4-BE49-F238E27FC236}">
                <a16:creationId xmlns:a16="http://schemas.microsoft.com/office/drawing/2014/main" id="{267D756E-4375-4695-AE84-745FA473D5F2}"/>
              </a:ext>
            </a:extLst>
          </p:cNvPr>
          <p:cNvSpPr>
            <a:spLocks noGrp="1"/>
          </p:cNvSpPr>
          <p:nvPr>
            <p:ph type="pic" sz="quarter" idx="31" hasCustomPrompt="1"/>
          </p:nvPr>
        </p:nvSpPr>
        <p:spPr>
          <a:xfrm>
            <a:off x="4852416" y="3108367"/>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24" name="Picture Placeholder 8">
            <a:extLst>
              <a:ext uri="{FF2B5EF4-FFF2-40B4-BE49-F238E27FC236}">
                <a16:creationId xmlns:a16="http://schemas.microsoft.com/office/drawing/2014/main" id="{82BBB546-4041-467C-A9FA-AF974BB743ED}"/>
              </a:ext>
            </a:extLst>
          </p:cNvPr>
          <p:cNvSpPr>
            <a:spLocks noGrp="1"/>
          </p:cNvSpPr>
          <p:nvPr>
            <p:ph type="pic" sz="quarter" idx="32" hasCustomPrompt="1"/>
          </p:nvPr>
        </p:nvSpPr>
        <p:spPr>
          <a:xfrm>
            <a:off x="8364220" y="3108367"/>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25" name="Picture Placeholder 8">
            <a:extLst>
              <a:ext uri="{FF2B5EF4-FFF2-40B4-BE49-F238E27FC236}">
                <a16:creationId xmlns:a16="http://schemas.microsoft.com/office/drawing/2014/main" id="{05596D81-D8BF-4B58-AFEB-0C082C1427D7}"/>
              </a:ext>
            </a:extLst>
          </p:cNvPr>
          <p:cNvSpPr>
            <a:spLocks noGrp="1"/>
          </p:cNvSpPr>
          <p:nvPr>
            <p:ph type="pic" sz="quarter" idx="33" hasCustomPrompt="1"/>
          </p:nvPr>
        </p:nvSpPr>
        <p:spPr>
          <a:xfrm>
            <a:off x="4853863" y="1650630"/>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6931089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rganization Chart 5">
    <p:spTree>
      <p:nvGrpSpPr>
        <p:cNvPr id="1" name=""/>
        <p:cNvGrpSpPr/>
        <p:nvPr/>
      </p:nvGrpSpPr>
      <p:grpSpPr>
        <a:xfrm>
          <a:off x="0" y="0"/>
          <a:ext cx="0" cy="0"/>
          <a:chOff x="0" y="0"/>
          <a:chExt cx="0" cy="0"/>
        </a:xfrm>
      </p:grpSpPr>
      <p:sp>
        <p:nvSpPr>
          <p:cNvPr id="167" name="Picture Placeholder 8">
            <a:extLst>
              <a:ext uri="{FF2B5EF4-FFF2-40B4-BE49-F238E27FC236}">
                <a16:creationId xmlns:a16="http://schemas.microsoft.com/office/drawing/2014/main" id="{0B4C5BC0-161D-405D-B44A-C359294637A1}"/>
              </a:ext>
            </a:extLst>
          </p:cNvPr>
          <p:cNvSpPr>
            <a:spLocks noGrp="1"/>
          </p:cNvSpPr>
          <p:nvPr>
            <p:ph type="pic" sz="quarter" idx="15" hasCustomPrompt="1"/>
          </p:nvPr>
        </p:nvSpPr>
        <p:spPr>
          <a:xfrm>
            <a:off x="4552655" y="1187880"/>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69" name="Picture Placeholder 8">
            <a:extLst>
              <a:ext uri="{FF2B5EF4-FFF2-40B4-BE49-F238E27FC236}">
                <a16:creationId xmlns:a16="http://schemas.microsoft.com/office/drawing/2014/main" id="{A3C10927-F781-46A0-A099-BB0BBE7D4322}"/>
              </a:ext>
            </a:extLst>
          </p:cNvPr>
          <p:cNvSpPr>
            <a:spLocks noGrp="1"/>
          </p:cNvSpPr>
          <p:nvPr>
            <p:ph type="pic" sz="quarter" idx="16" hasCustomPrompt="1"/>
          </p:nvPr>
        </p:nvSpPr>
        <p:spPr>
          <a:xfrm>
            <a:off x="5638800" y="2925563"/>
            <a:ext cx="914400" cy="9144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bg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77" name="Picture Placeholder 8">
            <a:extLst>
              <a:ext uri="{FF2B5EF4-FFF2-40B4-BE49-F238E27FC236}">
                <a16:creationId xmlns:a16="http://schemas.microsoft.com/office/drawing/2014/main" id="{2FCA5839-7872-4514-AF2E-791BCBC1BE81}"/>
              </a:ext>
            </a:extLst>
          </p:cNvPr>
          <p:cNvSpPr>
            <a:spLocks noGrp="1"/>
          </p:cNvSpPr>
          <p:nvPr>
            <p:ph type="pic" sz="quarter" idx="23" hasCustomPrompt="1"/>
          </p:nvPr>
        </p:nvSpPr>
        <p:spPr>
          <a:xfrm>
            <a:off x="3358361" y="1001122"/>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78" name="Picture Placeholder 8">
            <a:extLst>
              <a:ext uri="{FF2B5EF4-FFF2-40B4-BE49-F238E27FC236}">
                <a16:creationId xmlns:a16="http://schemas.microsoft.com/office/drawing/2014/main" id="{EFA11C0F-56FF-4A0F-8F11-21844F678FF4}"/>
              </a:ext>
            </a:extLst>
          </p:cNvPr>
          <p:cNvSpPr>
            <a:spLocks noGrp="1"/>
          </p:cNvSpPr>
          <p:nvPr>
            <p:ph type="pic" sz="quarter" idx="24" hasCustomPrompt="1"/>
          </p:nvPr>
        </p:nvSpPr>
        <p:spPr>
          <a:xfrm>
            <a:off x="2280540" y="14272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79" name="Picture Placeholder 8">
            <a:extLst>
              <a:ext uri="{FF2B5EF4-FFF2-40B4-BE49-F238E27FC236}">
                <a16:creationId xmlns:a16="http://schemas.microsoft.com/office/drawing/2014/main" id="{86428624-FE8E-4FFB-BEBC-710D184D24F5}"/>
              </a:ext>
            </a:extLst>
          </p:cNvPr>
          <p:cNvSpPr>
            <a:spLocks noGrp="1"/>
          </p:cNvSpPr>
          <p:nvPr>
            <p:ph type="pic" sz="quarter" idx="25" hasCustomPrompt="1"/>
          </p:nvPr>
        </p:nvSpPr>
        <p:spPr>
          <a:xfrm>
            <a:off x="1670214" y="2471792"/>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0" name="Picture Placeholder 8">
            <a:extLst>
              <a:ext uri="{FF2B5EF4-FFF2-40B4-BE49-F238E27FC236}">
                <a16:creationId xmlns:a16="http://schemas.microsoft.com/office/drawing/2014/main" id="{6DCD676A-85B1-4C4A-9C2B-74261B5607CF}"/>
              </a:ext>
            </a:extLst>
          </p:cNvPr>
          <p:cNvSpPr>
            <a:spLocks noGrp="1"/>
          </p:cNvSpPr>
          <p:nvPr>
            <p:ph type="pic" sz="quarter" idx="26" hasCustomPrompt="1"/>
          </p:nvPr>
        </p:nvSpPr>
        <p:spPr>
          <a:xfrm>
            <a:off x="1662585" y="35755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1" name="Picture Placeholder 8">
            <a:extLst>
              <a:ext uri="{FF2B5EF4-FFF2-40B4-BE49-F238E27FC236}">
                <a16:creationId xmlns:a16="http://schemas.microsoft.com/office/drawing/2014/main" id="{DA3808B3-8D43-47DE-A650-F878D4474F92}"/>
              </a:ext>
            </a:extLst>
          </p:cNvPr>
          <p:cNvSpPr>
            <a:spLocks noGrp="1"/>
          </p:cNvSpPr>
          <p:nvPr>
            <p:ph type="pic" sz="quarter" idx="27" hasCustomPrompt="1"/>
          </p:nvPr>
        </p:nvSpPr>
        <p:spPr>
          <a:xfrm>
            <a:off x="2323811" y="4550710"/>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2" name="Picture Placeholder 8">
            <a:extLst>
              <a:ext uri="{FF2B5EF4-FFF2-40B4-BE49-F238E27FC236}">
                <a16:creationId xmlns:a16="http://schemas.microsoft.com/office/drawing/2014/main" id="{59B91156-8CA0-4400-9D36-F89FDB765184}"/>
              </a:ext>
            </a:extLst>
          </p:cNvPr>
          <p:cNvSpPr>
            <a:spLocks noGrp="1"/>
          </p:cNvSpPr>
          <p:nvPr>
            <p:ph type="pic" sz="quarter" idx="28" hasCustomPrompt="1"/>
          </p:nvPr>
        </p:nvSpPr>
        <p:spPr>
          <a:xfrm>
            <a:off x="3446475" y="494355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3" name="Picture Placeholder 8">
            <a:extLst>
              <a:ext uri="{FF2B5EF4-FFF2-40B4-BE49-F238E27FC236}">
                <a16:creationId xmlns:a16="http://schemas.microsoft.com/office/drawing/2014/main" id="{D71CAAF9-AEC2-4F1D-8EAA-1D42436837F1}"/>
              </a:ext>
            </a:extLst>
          </p:cNvPr>
          <p:cNvSpPr>
            <a:spLocks noGrp="1"/>
          </p:cNvSpPr>
          <p:nvPr>
            <p:ph type="pic" sz="quarter" idx="29" hasCustomPrompt="1"/>
          </p:nvPr>
        </p:nvSpPr>
        <p:spPr>
          <a:xfrm>
            <a:off x="4545060" y="475579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4" name="Picture Placeholder 8">
            <a:extLst>
              <a:ext uri="{FF2B5EF4-FFF2-40B4-BE49-F238E27FC236}">
                <a16:creationId xmlns:a16="http://schemas.microsoft.com/office/drawing/2014/main" id="{BD60C6E4-36A9-487E-AD74-F1D75BE2EED1}"/>
              </a:ext>
            </a:extLst>
          </p:cNvPr>
          <p:cNvSpPr>
            <a:spLocks noGrp="1"/>
          </p:cNvSpPr>
          <p:nvPr>
            <p:ph type="pic" sz="quarter" idx="30" hasCustomPrompt="1"/>
          </p:nvPr>
        </p:nvSpPr>
        <p:spPr>
          <a:xfrm>
            <a:off x="4023218" y="3743805"/>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5" name="Picture Placeholder 8">
            <a:extLst>
              <a:ext uri="{FF2B5EF4-FFF2-40B4-BE49-F238E27FC236}">
                <a16:creationId xmlns:a16="http://schemas.microsoft.com/office/drawing/2014/main" id="{6316BD0B-6DC2-4B48-A06A-5F7A0F89FB1A}"/>
              </a:ext>
            </a:extLst>
          </p:cNvPr>
          <p:cNvSpPr>
            <a:spLocks noGrp="1"/>
          </p:cNvSpPr>
          <p:nvPr>
            <p:ph type="pic" sz="quarter" idx="31" hasCustomPrompt="1"/>
          </p:nvPr>
        </p:nvSpPr>
        <p:spPr>
          <a:xfrm>
            <a:off x="2917636" y="3558298"/>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6" name="Picture Placeholder 8">
            <a:extLst>
              <a:ext uri="{FF2B5EF4-FFF2-40B4-BE49-F238E27FC236}">
                <a16:creationId xmlns:a16="http://schemas.microsoft.com/office/drawing/2014/main" id="{D4A16BB5-AD46-495C-8BC7-BEBEEA77BC3E}"/>
              </a:ext>
            </a:extLst>
          </p:cNvPr>
          <p:cNvSpPr>
            <a:spLocks noGrp="1"/>
          </p:cNvSpPr>
          <p:nvPr>
            <p:ph type="pic" sz="quarter" idx="32" hasCustomPrompt="1"/>
          </p:nvPr>
        </p:nvSpPr>
        <p:spPr>
          <a:xfrm>
            <a:off x="2917636" y="2420237"/>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7" name="Picture Placeholder 8">
            <a:extLst>
              <a:ext uri="{FF2B5EF4-FFF2-40B4-BE49-F238E27FC236}">
                <a16:creationId xmlns:a16="http://schemas.microsoft.com/office/drawing/2014/main" id="{90F84B1B-5EF2-4C93-92C0-606B080E4019}"/>
              </a:ext>
            </a:extLst>
          </p:cNvPr>
          <p:cNvSpPr>
            <a:spLocks noGrp="1"/>
          </p:cNvSpPr>
          <p:nvPr>
            <p:ph type="pic" sz="quarter" idx="33" hasCustomPrompt="1"/>
          </p:nvPr>
        </p:nvSpPr>
        <p:spPr>
          <a:xfrm>
            <a:off x="4053495" y="220342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5" name="Picture Placeholder 8">
            <a:extLst>
              <a:ext uri="{FF2B5EF4-FFF2-40B4-BE49-F238E27FC236}">
                <a16:creationId xmlns:a16="http://schemas.microsoft.com/office/drawing/2014/main" id="{4A883598-40F9-4E10-B266-6957BBA82AB1}"/>
              </a:ext>
            </a:extLst>
          </p:cNvPr>
          <p:cNvSpPr>
            <a:spLocks noGrp="1"/>
          </p:cNvSpPr>
          <p:nvPr>
            <p:ph type="pic" sz="quarter" idx="34" hasCustomPrompt="1"/>
          </p:nvPr>
        </p:nvSpPr>
        <p:spPr>
          <a:xfrm>
            <a:off x="6649049" y="1204692"/>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6" name="Picture Placeholder 8">
            <a:extLst>
              <a:ext uri="{FF2B5EF4-FFF2-40B4-BE49-F238E27FC236}">
                <a16:creationId xmlns:a16="http://schemas.microsoft.com/office/drawing/2014/main" id="{3BF05BFD-F662-471D-B251-9D42B382632A}"/>
              </a:ext>
            </a:extLst>
          </p:cNvPr>
          <p:cNvSpPr>
            <a:spLocks noGrp="1"/>
          </p:cNvSpPr>
          <p:nvPr>
            <p:ph type="pic" sz="quarter" idx="35" hasCustomPrompt="1"/>
          </p:nvPr>
        </p:nvSpPr>
        <p:spPr>
          <a:xfrm>
            <a:off x="7792718" y="999666"/>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7" name="Picture Placeholder 8">
            <a:extLst>
              <a:ext uri="{FF2B5EF4-FFF2-40B4-BE49-F238E27FC236}">
                <a16:creationId xmlns:a16="http://schemas.microsoft.com/office/drawing/2014/main" id="{6F9B5C56-8143-4C0D-8734-7081641B2B27}"/>
              </a:ext>
            </a:extLst>
          </p:cNvPr>
          <p:cNvSpPr>
            <a:spLocks noGrp="1"/>
          </p:cNvSpPr>
          <p:nvPr>
            <p:ph type="pic" sz="quarter" idx="36" hasCustomPrompt="1"/>
          </p:nvPr>
        </p:nvSpPr>
        <p:spPr>
          <a:xfrm>
            <a:off x="8903995" y="1442176"/>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8" name="Picture Placeholder 8">
            <a:extLst>
              <a:ext uri="{FF2B5EF4-FFF2-40B4-BE49-F238E27FC236}">
                <a16:creationId xmlns:a16="http://schemas.microsoft.com/office/drawing/2014/main" id="{6D9132E3-8A4D-4821-BEEC-6EBF339D65CB}"/>
              </a:ext>
            </a:extLst>
          </p:cNvPr>
          <p:cNvSpPr>
            <a:spLocks noGrp="1"/>
          </p:cNvSpPr>
          <p:nvPr>
            <p:ph type="pic" sz="quarter" idx="37" hasCustomPrompt="1"/>
          </p:nvPr>
        </p:nvSpPr>
        <p:spPr>
          <a:xfrm>
            <a:off x="9534045" y="2473656"/>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9" name="Picture Placeholder 8">
            <a:extLst>
              <a:ext uri="{FF2B5EF4-FFF2-40B4-BE49-F238E27FC236}">
                <a16:creationId xmlns:a16="http://schemas.microsoft.com/office/drawing/2014/main" id="{6A7F4C01-6C35-4582-B68D-802CC2592156}"/>
              </a:ext>
            </a:extLst>
          </p:cNvPr>
          <p:cNvSpPr>
            <a:spLocks noGrp="1"/>
          </p:cNvSpPr>
          <p:nvPr>
            <p:ph type="pic" sz="quarter" idx="38" hasCustomPrompt="1"/>
          </p:nvPr>
        </p:nvSpPr>
        <p:spPr>
          <a:xfrm>
            <a:off x="9563300" y="35755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0" name="Picture Placeholder 8">
            <a:extLst>
              <a:ext uri="{FF2B5EF4-FFF2-40B4-BE49-F238E27FC236}">
                <a16:creationId xmlns:a16="http://schemas.microsoft.com/office/drawing/2014/main" id="{9BC0C66E-8EFB-451F-B3F1-C17E8E7DBD29}"/>
              </a:ext>
            </a:extLst>
          </p:cNvPr>
          <p:cNvSpPr>
            <a:spLocks noGrp="1"/>
          </p:cNvSpPr>
          <p:nvPr>
            <p:ph type="pic" sz="quarter" idx="39" hasCustomPrompt="1"/>
          </p:nvPr>
        </p:nvSpPr>
        <p:spPr>
          <a:xfrm>
            <a:off x="8884217" y="4570885"/>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1" name="Picture Placeholder 8">
            <a:extLst>
              <a:ext uri="{FF2B5EF4-FFF2-40B4-BE49-F238E27FC236}">
                <a16:creationId xmlns:a16="http://schemas.microsoft.com/office/drawing/2014/main" id="{5BC5CBF4-87EE-43BE-B645-C7BAA2938F9A}"/>
              </a:ext>
            </a:extLst>
          </p:cNvPr>
          <p:cNvSpPr>
            <a:spLocks noGrp="1"/>
          </p:cNvSpPr>
          <p:nvPr>
            <p:ph type="pic" sz="quarter" idx="40" hasCustomPrompt="1"/>
          </p:nvPr>
        </p:nvSpPr>
        <p:spPr>
          <a:xfrm>
            <a:off x="7761603" y="496733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2" name="Picture Placeholder 8">
            <a:extLst>
              <a:ext uri="{FF2B5EF4-FFF2-40B4-BE49-F238E27FC236}">
                <a16:creationId xmlns:a16="http://schemas.microsoft.com/office/drawing/2014/main" id="{8AEE33F3-F875-46C8-B436-85AF77B6F03F}"/>
              </a:ext>
            </a:extLst>
          </p:cNvPr>
          <p:cNvSpPr>
            <a:spLocks noGrp="1"/>
          </p:cNvSpPr>
          <p:nvPr>
            <p:ph type="pic" sz="quarter" idx="41" hasCustomPrompt="1"/>
          </p:nvPr>
        </p:nvSpPr>
        <p:spPr>
          <a:xfrm>
            <a:off x="6662022" y="475579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3" name="Picture Placeholder 8">
            <a:extLst>
              <a:ext uri="{FF2B5EF4-FFF2-40B4-BE49-F238E27FC236}">
                <a16:creationId xmlns:a16="http://schemas.microsoft.com/office/drawing/2014/main" id="{4551C2B7-736E-4290-AD09-3979B00AEA5C}"/>
              </a:ext>
            </a:extLst>
          </p:cNvPr>
          <p:cNvSpPr>
            <a:spLocks noGrp="1"/>
          </p:cNvSpPr>
          <p:nvPr>
            <p:ph type="pic" sz="quarter" idx="42" hasCustomPrompt="1"/>
          </p:nvPr>
        </p:nvSpPr>
        <p:spPr>
          <a:xfrm>
            <a:off x="7174699" y="3714679"/>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4" name="Picture Placeholder 8">
            <a:extLst>
              <a:ext uri="{FF2B5EF4-FFF2-40B4-BE49-F238E27FC236}">
                <a16:creationId xmlns:a16="http://schemas.microsoft.com/office/drawing/2014/main" id="{470B5DCB-3499-4690-B98F-908E563759CB}"/>
              </a:ext>
            </a:extLst>
          </p:cNvPr>
          <p:cNvSpPr>
            <a:spLocks noGrp="1"/>
          </p:cNvSpPr>
          <p:nvPr>
            <p:ph type="pic" sz="quarter" idx="43" hasCustomPrompt="1"/>
          </p:nvPr>
        </p:nvSpPr>
        <p:spPr>
          <a:xfrm>
            <a:off x="8297296" y="3554288"/>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5" name="Picture Placeholder 8">
            <a:extLst>
              <a:ext uri="{FF2B5EF4-FFF2-40B4-BE49-F238E27FC236}">
                <a16:creationId xmlns:a16="http://schemas.microsoft.com/office/drawing/2014/main" id="{B7492971-0553-4F18-B156-2309E601A307}"/>
              </a:ext>
            </a:extLst>
          </p:cNvPr>
          <p:cNvSpPr>
            <a:spLocks noGrp="1"/>
          </p:cNvSpPr>
          <p:nvPr>
            <p:ph type="pic" sz="quarter" idx="44" hasCustomPrompt="1"/>
          </p:nvPr>
        </p:nvSpPr>
        <p:spPr>
          <a:xfrm>
            <a:off x="8297302" y="24558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6" name="Picture Placeholder 8">
            <a:extLst>
              <a:ext uri="{FF2B5EF4-FFF2-40B4-BE49-F238E27FC236}">
                <a16:creationId xmlns:a16="http://schemas.microsoft.com/office/drawing/2014/main" id="{65DCAFA3-E66E-41D0-B9F9-14845E8E7E67}"/>
              </a:ext>
            </a:extLst>
          </p:cNvPr>
          <p:cNvSpPr>
            <a:spLocks noGrp="1"/>
          </p:cNvSpPr>
          <p:nvPr>
            <p:ph type="pic" sz="quarter" idx="45" hasCustomPrompt="1"/>
          </p:nvPr>
        </p:nvSpPr>
        <p:spPr>
          <a:xfrm>
            <a:off x="7153405" y="2226725"/>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Tree>
    <p:extLst>
      <p:ext uri="{BB962C8B-B14F-4D97-AF65-F5344CB8AC3E}">
        <p14:creationId xmlns:p14="http://schemas.microsoft.com/office/powerpoint/2010/main" val="38543315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rganization Chart 6">
    <p:spTree>
      <p:nvGrpSpPr>
        <p:cNvPr id="1" name=""/>
        <p:cNvGrpSpPr/>
        <p:nvPr/>
      </p:nvGrpSpPr>
      <p:grpSpPr>
        <a:xfrm>
          <a:off x="0" y="0"/>
          <a:ext cx="0" cy="0"/>
          <a:chOff x="0" y="0"/>
          <a:chExt cx="0" cy="0"/>
        </a:xfrm>
      </p:grpSpPr>
      <p:sp>
        <p:nvSpPr>
          <p:cNvPr id="33" name="Picture Placeholder 8">
            <a:extLst>
              <a:ext uri="{FF2B5EF4-FFF2-40B4-BE49-F238E27FC236}">
                <a16:creationId xmlns:a16="http://schemas.microsoft.com/office/drawing/2014/main" id="{044D5865-E328-4EBA-A882-4D6E9AF95340}"/>
              </a:ext>
            </a:extLst>
          </p:cNvPr>
          <p:cNvSpPr>
            <a:spLocks noGrp="1"/>
          </p:cNvSpPr>
          <p:nvPr>
            <p:ph type="pic" sz="quarter" idx="16" hasCustomPrompt="1"/>
          </p:nvPr>
        </p:nvSpPr>
        <p:spPr>
          <a:xfrm>
            <a:off x="5181600" y="2286964"/>
            <a:ext cx="1828800" cy="18288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4" name="Picture Placeholder 8">
            <a:extLst>
              <a:ext uri="{FF2B5EF4-FFF2-40B4-BE49-F238E27FC236}">
                <a16:creationId xmlns:a16="http://schemas.microsoft.com/office/drawing/2014/main" id="{E8C130C9-0D03-4956-B952-6B7AE1EBB75B}"/>
              </a:ext>
            </a:extLst>
          </p:cNvPr>
          <p:cNvSpPr>
            <a:spLocks noGrp="1"/>
          </p:cNvSpPr>
          <p:nvPr>
            <p:ph type="pic" sz="quarter" idx="17" hasCustomPrompt="1"/>
          </p:nvPr>
        </p:nvSpPr>
        <p:spPr>
          <a:xfrm>
            <a:off x="7718198" y="2561284"/>
            <a:ext cx="1280160" cy="12801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5" name="Picture Placeholder 8">
            <a:extLst>
              <a:ext uri="{FF2B5EF4-FFF2-40B4-BE49-F238E27FC236}">
                <a16:creationId xmlns:a16="http://schemas.microsoft.com/office/drawing/2014/main" id="{41D987BD-6224-4583-9A01-262F00509256}"/>
              </a:ext>
            </a:extLst>
          </p:cNvPr>
          <p:cNvSpPr>
            <a:spLocks noGrp="1"/>
          </p:cNvSpPr>
          <p:nvPr>
            <p:ph type="pic" sz="quarter" idx="18" hasCustomPrompt="1"/>
          </p:nvPr>
        </p:nvSpPr>
        <p:spPr>
          <a:xfrm>
            <a:off x="3185970" y="2561284"/>
            <a:ext cx="1280160" cy="12801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Tree>
    <p:extLst>
      <p:ext uri="{BB962C8B-B14F-4D97-AF65-F5344CB8AC3E}">
        <p14:creationId xmlns:p14="http://schemas.microsoft.com/office/powerpoint/2010/main" val="122553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le Page with Image 3">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4F4CA74-FF97-442F-BAA1-F965D0122B0D}"/>
              </a:ext>
            </a:extLst>
          </p:cNvPr>
          <p:cNvSpPr>
            <a:spLocks noGrp="1"/>
          </p:cNvSpPr>
          <p:nvPr>
            <p:ph type="pic" sz="quarter" idx="11" hasCustomPrompt="1"/>
          </p:nvPr>
        </p:nvSpPr>
        <p:spPr>
          <a:xfrm>
            <a:off x="6096000" y="0"/>
            <a:ext cx="6095999"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4778656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rganization Chart 7">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8009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images with text">
    <p:spTree>
      <p:nvGrpSpPr>
        <p:cNvPr id="1" name=""/>
        <p:cNvGrpSpPr/>
        <p:nvPr/>
      </p:nvGrpSpPr>
      <p:grpSpPr>
        <a:xfrm>
          <a:off x="0" y="0"/>
          <a:ext cx="0" cy="0"/>
          <a:chOff x="0" y="0"/>
          <a:chExt cx="0" cy="0"/>
        </a:xfrm>
      </p:grpSpPr>
      <p:sp>
        <p:nvSpPr>
          <p:cNvPr id="18" name="Picture Placeholder 8">
            <a:extLst>
              <a:ext uri="{FF2B5EF4-FFF2-40B4-BE49-F238E27FC236}">
                <a16:creationId xmlns:a16="http://schemas.microsoft.com/office/drawing/2014/main" id="{6B399F20-7C1F-46F7-984A-DA150D319A0E}"/>
              </a:ext>
            </a:extLst>
          </p:cNvPr>
          <p:cNvSpPr>
            <a:spLocks noGrp="1"/>
          </p:cNvSpPr>
          <p:nvPr>
            <p:ph type="pic" sz="quarter" idx="10" hasCustomPrompt="1"/>
          </p:nvPr>
        </p:nvSpPr>
        <p:spPr>
          <a:xfrm>
            <a:off x="608407" y="345967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8">
            <a:extLst>
              <a:ext uri="{FF2B5EF4-FFF2-40B4-BE49-F238E27FC236}">
                <a16:creationId xmlns:a16="http://schemas.microsoft.com/office/drawing/2014/main" id="{D4DC8B00-8E7D-4B36-B790-44162359D93D}"/>
              </a:ext>
            </a:extLst>
          </p:cNvPr>
          <p:cNvSpPr>
            <a:spLocks noGrp="1"/>
          </p:cNvSpPr>
          <p:nvPr>
            <p:ph type="pic" sz="quarter" idx="11" hasCustomPrompt="1"/>
          </p:nvPr>
        </p:nvSpPr>
        <p:spPr>
          <a:xfrm>
            <a:off x="4267200" y="62503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0" name="Picture Placeholder 8">
            <a:extLst>
              <a:ext uri="{FF2B5EF4-FFF2-40B4-BE49-F238E27FC236}">
                <a16:creationId xmlns:a16="http://schemas.microsoft.com/office/drawing/2014/main" id="{C5C828A6-2BC3-4A33-895E-282CE088EC74}"/>
              </a:ext>
            </a:extLst>
          </p:cNvPr>
          <p:cNvSpPr>
            <a:spLocks noGrp="1"/>
          </p:cNvSpPr>
          <p:nvPr>
            <p:ph type="pic" sz="quarter" idx="12" hasCustomPrompt="1"/>
          </p:nvPr>
        </p:nvSpPr>
        <p:spPr>
          <a:xfrm>
            <a:off x="7925993" y="345967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8922721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images with text 2">
    <p:spTree>
      <p:nvGrpSpPr>
        <p:cNvPr id="1" name=""/>
        <p:cNvGrpSpPr/>
        <p:nvPr/>
      </p:nvGrpSpPr>
      <p:grpSpPr>
        <a:xfrm>
          <a:off x="0" y="0"/>
          <a:ext cx="0" cy="0"/>
          <a:chOff x="0" y="0"/>
          <a:chExt cx="0" cy="0"/>
        </a:xfrm>
      </p:grpSpPr>
      <p:sp>
        <p:nvSpPr>
          <p:cNvPr id="18" name="Picture Placeholder 8">
            <a:extLst>
              <a:ext uri="{FF2B5EF4-FFF2-40B4-BE49-F238E27FC236}">
                <a16:creationId xmlns:a16="http://schemas.microsoft.com/office/drawing/2014/main" id="{6B399F20-7C1F-46F7-984A-DA150D319A0E}"/>
              </a:ext>
            </a:extLst>
          </p:cNvPr>
          <p:cNvSpPr>
            <a:spLocks noGrp="1"/>
          </p:cNvSpPr>
          <p:nvPr>
            <p:ph type="pic" sz="quarter" idx="10" hasCustomPrompt="1"/>
          </p:nvPr>
        </p:nvSpPr>
        <p:spPr>
          <a:xfrm>
            <a:off x="608407" y="62503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8">
            <a:extLst>
              <a:ext uri="{FF2B5EF4-FFF2-40B4-BE49-F238E27FC236}">
                <a16:creationId xmlns:a16="http://schemas.microsoft.com/office/drawing/2014/main" id="{D4DC8B00-8E7D-4B36-B790-44162359D93D}"/>
              </a:ext>
            </a:extLst>
          </p:cNvPr>
          <p:cNvSpPr>
            <a:spLocks noGrp="1"/>
          </p:cNvSpPr>
          <p:nvPr>
            <p:ph type="pic" sz="quarter" idx="11" hasCustomPrompt="1"/>
          </p:nvPr>
        </p:nvSpPr>
        <p:spPr>
          <a:xfrm>
            <a:off x="4267200" y="345967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0" name="Picture Placeholder 8">
            <a:extLst>
              <a:ext uri="{FF2B5EF4-FFF2-40B4-BE49-F238E27FC236}">
                <a16:creationId xmlns:a16="http://schemas.microsoft.com/office/drawing/2014/main" id="{C5C828A6-2BC3-4A33-895E-282CE088EC74}"/>
              </a:ext>
            </a:extLst>
          </p:cNvPr>
          <p:cNvSpPr>
            <a:spLocks noGrp="1"/>
          </p:cNvSpPr>
          <p:nvPr>
            <p:ph type="pic" sz="quarter" idx="12" hasCustomPrompt="1"/>
          </p:nvPr>
        </p:nvSpPr>
        <p:spPr>
          <a:xfrm>
            <a:off x="7925993" y="62503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9204630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4 images">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EADD8A4-B769-4D8A-9278-A71EC01C4C87}"/>
              </a:ext>
            </a:extLst>
          </p:cNvPr>
          <p:cNvSpPr>
            <a:spLocks noGrp="1"/>
          </p:cNvSpPr>
          <p:nvPr>
            <p:ph type="pic" sz="quarter" idx="10" hasCustomPrompt="1"/>
          </p:nvPr>
        </p:nvSpPr>
        <p:spPr>
          <a:xfrm>
            <a:off x="0"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Tree>
    <p:extLst>
      <p:ext uri="{BB962C8B-B14F-4D97-AF65-F5344CB8AC3E}">
        <p14:creationId xmlns:p14="http://schemas.microsoft.com/office/powerpoint/2010/main" val="13992112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04E63CE1-9C33-4246-BBF7-5AB1147C2188}"/>
              </a:ext>
            </a:extLst>
          </p:cNvPr>
          <p:cNvSpPr>
            <a:spLocks noGrp="1"/>
          </p:cNvSpPr>
          <p:nvPr>
            <p:ph type="pic" sz="quarter" idx="10" hasCustomPrompt="1"/>
          </p:nvPr>
        </p:nvSpPr>
        <p:spPr>
          <a:xfrm>
            <a:off x="3054096"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Tree>
    <p:extLst>
      <p:ext uri="{BB962C8B-B14F-4D97-AF65-F5344CB8AC3E}">
        <p14:creationId xmlns:p14="http://schemas.microsoft.com/office/powerpoint/2010/main" val="12749323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6769D50F-9678-42EA-A10A-87EDA49577C7}"/>
              </a:ext>
            </a:extLst>
          </p:cNvPr>
          <p:cNvSpPr>
            <a:spLocks noGrp="1"/>
          </p:cNvSpPr>
          <p:nvPr>
            <p:ph type="pic" sz="quarter" idx="10" hasCustomPrompt="1"/>
          </p:nvPr>
        </p:nvSpPr>
        <p:spPr>
          <a:xfrm>
            <a:off x="6108192"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Tree>
    <p:extLst>
      <p:ext uri="{BB962C8B-B14F-4D97-AF65-F5344CB8AC3E}">
        <p14:creationId xmlns:p14="http://schemas.microsoft.com/office/powerpoint/2010/main" val="18508455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B6F21E6F-DBA5-44F3-B07B-220A96805C8B}"/>
              </a:ext>
            </a:extLst>
          </p:cNvPr>
          <p:cNvSpPr>
            <a:spLocks noGrp="1"/>
          </p:cNvSpPr>
          <p:nvPr>
            <p:ph type="pic" sz="quarter" idx="10" hasCustomPrompt="1"/>
          </p:nvPr>
        </p:nvSpPr>
        <p:spPr>
          <a:xfrm>
            <a:off x="9162288"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27866293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images - 1">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4E795CB-3F02-4EFB-9CF7-D0B14483C2D0}"/>
              </a:ext>
            </a:extLst>
          </p:cNvPr>
          <p:cNvSpPr>
            <a:spLocks noGrp="1"/>
          </p:cNvSpPr>
          <p:nvPr>
            <p:ph type="pic" sz="quarter" idx="10" hasCustomPrompt="1"/>
          </p:nvPr>
        </p:nvSpPr>
        <p:spPr>
          <a:xfrm>
            <a:off x="6120384" y="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1" name="Picture Placeholder 8">
            <a:extLst>
              <a:ext uri="{FF2B5EF4-FFF2-40B4-BE49-F238E27FC236}">
                <a16:creationId xmlns:a16="http://schemas.microsoft.com/office/drawing/2014/main" id="{60AAFA2F-71C9-400C-8723-C36AC4DF6AF5}"/>
              </a:ext>
            </a:extLst>
          </p:cNvPr>
          <p:cNvSpPr>
            <a:spLocks noGrp="1"/>
          </p:cNvSpPr>
          <p:nvPr>
            <p:ph type="pic" sz="quarter" idx="11" hasCustomPrompt="1"/>
          </p:nvPr>
        </p:nvSpPr>
        <p:spPr>
          <a:xfrm>
            <a:off x="-1" y="2286000"/>
            <a:ext cx="6120385"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2" name="Picture Placeholder 8">
            <a:extLst>
              <a:ext uri="{FF2B5EF4-FFF2-40B4-BE49-F238E27FC236}">
                <a16:creationId xmlns:a16="http://schemas.microsoft.com/office/drawing/2014/main" id="{38A557DE-D5DD-4FA4-B87C-8A5DDFF73DDA}"/>
              </a:ext>
            </a:extLst>
          </p:cNvPr>
          <p:cNvSpPr>
            <a:spLocks noGrp="1"/>
          </p:cNvSpPr>
          <p:nvPr>
            <p:ph type="pic" sz="quarter" idx="12" hasCustomPrompt="1"/>
          </p:nvPr>
        </p:nvSpPr>
        <p:spPr>
          <a:xfrm>
            <a:off x="6120384" y="457200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6086801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images - 2">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4E795CB-3F02-4EFB-9CF7-D0B14483C2D0}"/>
              </a:ext>
            </a:extLst>
          </p:cNvPr>
          <p:cNvSpPr>
            <a:spLocks noGrp="1"/>
          </p:cNvSpPr>
          <p:nvPr>
            <p:ph type="pic" sz="quarter" idx="10" hasCustomPrompt="1"/>
          </p:nvPr>
        </p:nvSpPr>
        <p:spPr>
          <a:xfrm>
            <a:off x="0" y="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1" name="Picture Placeholder 8">
            <a:extLst>
              <a:ext uri="{FF2B5EF4-FFF2-40B4-BE49-F238E27FC236}">
                <a16:creationId xmlns:a16="http://schemas.microsoft.com/office/drawing/2014/main" id="{60AAFA2F-71C9-400C-8723-C36AC4DF6AF5}"/>
              </a:ext>
            </a:extLst>
          </p:cNvPr>
          <p:cNvSpPr>
            <a:spLocks noGrp="1"/>
          </p:cNvSpPr>
          <p:nvPr>
            <p:ph type="pic" sz="quarter" idx="11" hasCustomPrompt="1"/>
          </p:nvPr>
        </p:nvSpPr>
        <p:spPr>
          <a:xfrm>
            <a:off x="6096000" y="228600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2" name="Picture Placeholder 8">
            <a:extLst>
              <a:ext uri="{FF2B5EF4-FFF2-40B4-BE49-F238E27FC236}">
                <a16:creationId xmlns:a16="http://schemas.microsoft.com/office/drawing/2014/main" id="{38A557DE-D5DD-4FA4-B87C-8A5DDFF73DDA}"/>
              </a:ext>
            </a:extLst>
          </p:cNvPr>
          <p:cNvSpPr>
            <a:spLocks noGrp="1"/>
          </p:cNvSpPr>
          <p:nvPr>
            <p:ph type="pic" sz="quarter" idx="12" hasCustomPrompt="1"/>
          </p:nvPr>
        </p:nvSpPr>
        <p:spPr>
          <a:xfrm>
            <a:off x="0" y="457200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25457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s 12">
    <p:spTree>
      <p:nvGrpSpPr>
        <p:cNvPr id="1" name=""/>
        <p:cNvGrpSpPr/>
        <p:nvPr/>
      </p:nvGrpSpPr>
      <p:grpSpPr>
        <a:xfrm>
          <a:off x="0" y="0"/>
          <a:ext cx="0" cy="0"/>
          <a:chOff x="0" y="0"/>
          <a:chExt cx="0" cy="0"/>
        </a:xfrm>
      </p:grpSpPr>
      <p:sp>
        <p:nvSpPr>
          <p:cNvPr id="35" name="Picture Placeholder 8">
            <a:extLst>
              <a:ext uri="{FF2B5EF4-FFF2-40B4-BE49-F238E27FC236}">
                <a16:creationId xmlns:a16="http://schemas.microsoft.com/office/drawing/2014/main" id="{A07FE811-3899-4933-8BDA-247CEB65A534}"/>
              </a:ext>
            </a:extLst>
          </p:cNvPr>
          <p:cNvSpPr>
            <a:spLocks noGrp="1"/>
          </p:cNvSpPr>
          <p:nvPr>
            <p:ph type="pic" sz="quarter" idx="10" hasCustomPrompt="1"/>
          </p:nvPr>
        </p:nvSpPr>
        <p:spPr>
          <a:xfrm>
            <a:off x="92597"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37" name="Picture Placeholder 8">
            <a:extLst>
              <a:ext uri="{FF2B5EF4-FFF2-40B4-BE49-F238E27FC236}">
                <a16:creationId xmlns:a16="http://schemas.microsoft.com/office/drawing/2014/main" id="{82D90691-24DF-4E32-9FDC-47A7AEF3AAD0}"/>
              </a:ext>
            </a:extLst>
          </p:cNvPr>
          <p:cNvSpPr>
            <a:spLocks noGrp="1"/>
          </p:cNvSpPr>
          <p:nvPr>
            <p:ph type="pic" sz="quarter" idx="12" hasCustomPrompt="1"/>
          </p:nvPr>
        </p:nvSpPr>
        <p:spPr>
          <a:xfrm>
            <a:off x="4928751"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38" name="Picture Placeholder 8">
            <a:extLst>
              <a:ext uri="{FF2B5EF4-FFF2-40B4-BE49-F238E27FC236}">
                <a16:creationId xmlns:a16="http://schemas.microsoft.com/office/drawing/2014/main" id="{A75AF2CC-BD8C-4192-B345-D290DFBC1431}"/>
              </a:ext>
            </a:extLst>
          </p:cNvPr>
          <p:cNvSpPr>
            <a:spLocks noGrp="1"/>
          </p:cNvSpPr>
          <p:nvPr>
            <p:ph type="pic" sz="quarter" idx="13" hasCustomPrompt="1"/>
          </p:nvPr>
        </p:nvSpPr>
        <p:spPr>
          <a:xfrm>
            <a:off x="7346828"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39" name="Picture Placeholder 8">
            <a:extLst>
              <a:ext uri="{FF2B5EF4-FFF2-40B4-BE49-F238E27FC236}">
                <a16:creationId xmlns:a16="http://schemas.microsoft.com/office/drawing/2014/main" id="{77847559-78FC-40D0-8B35-1D5B2FF75B18}"/>
              </a:ext>
            </a:extLst>
          </p:cNvPr>
          <p:cNvSpPr>
            <a:spLocks noGrp="1"/>
          </p:cNvSpPr>
          <p:nvPr>
            <p:ph type="pic" sz="quarter" idx="14" hasCustomPrompt="1"/>
          </p:nvPr>
        </p:nvSpPr>
        <p:spPr>
          <a:xfrm>
            <a:off x="9764905"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0" name="Picture Placeholder 8">
            <a:extLst>
              <a:ext uri="{FF2B5EF4-FFF2-40B4-BE49-F238E27FC236}">
                <a16:creationId xmlns:a16="http://schemas.microsoft.com/office/drawing/2014/main" id="{E22E7396-7BA7-4BB0-B445-4F1DFCA150D5}"/>
              </a:ext>
            </a:extLst>
          </p:cNvPr>
          <p:cNvSpPr>
            <a:spLocks noGrp="1"/>
          </p:cNvSpPr>
          <p:nvPr>
            <p:ph type="pic" sz="quarter" idx="15" hasCustomPrompt="1"/>
          </p:nvPr>
        </p:nvSpPr>
        <p:spPr>
          <a:xfrm>
            <a:off x="92597"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1" name="Picture Placeholder 8">
            <a:extLst>
              <a:ext uri="{FF2B5EF4-FFF2-40B4-BE49-F238E27FC236}">
                <a16:creationId xmlns:a16="http://schemas.microsoft.com/office/drawing/2014/main" id="{1D0C9FFC-2493-4D2B-8980-624D63B91B83}"/>
              </a:ext>
            </a:extLst>
          </p:cNvPr>
          <p:cNvSpPr>
            <a:spLocks noGrp="1"/>
          </p:cNvSpPr>
          <p:nvPr>
            <p:ph type="pic" sz="quarter" idx="16" hasCustomPrompt="1"/>
          </p:nvPr>
        </p:nvSpPr>
        <p:spPr>
          <a:xfrm>
            <a:off x="2510674"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3" name="Picture Placeholder 8">
            <a:extLst>
              <a:ext uri="{FF2B5EF4-FFF2-40B4-BE49-F238E27FC236}">
                <a16:creationId xmlns:a16="http://schemas.microsoft.com/office/drawing/2014/main" id="{BB272A9B-F15E-4387-A5C7-3165E3F18B28}"/>
              </a:ext>
            </a:extLst>
          </p:cNvPr>
          <p:cNvSpPr>
            <a:spLocks noGrp="1"/>
          </p:cNvSpPr>
          <p:nvPr>
            <p:ph type="pic" sz="quarter" idx="18" hasCustomPrompt="1"/>
          </p:nvPr>
        </p:nvSpPr>
        <p:spPr>
          <a:xfrm>
            <a:off x="7346828"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4" name="Picture Placeholder 8">
            <a:extLst>
              <a:ext uri="{FF2B5EF4-FFF2-40B4-BE49-F238E27FC236}">
                <a16:creationId xmlns:a16="http://schemas.microsoft.com/office/drawing/2014/main" id="{20F8B96F-AA47-4A79-BE24-11BAB9B30436}"/>
              </a:ext>
            </a:extLst>
          </p:cNvPr>
          <p:cNvSpPr>
            <a:spLocks noGrp="1"/>
          </p:cNvSpPr>
          <p:nvPr>
            <p:ph type="pic" sz="quarter" idx="19" hasCustomPrompt="1"/>
          </p:nvPr>
        </p:nvSpPr>
        <p:spPr>
          <a:xfrm>
            <a:off x="9764905"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5" name="Picture Placeholder 8">
            <a:extLst>
              <a:ext uri="{FF2B5EF4-FFF2-40B4-BE49-F238E27FC236}">
                <a16:creationId xmlns:a16="http://schemas.microsoft.com/office/drawing/2014/main" id="{221C2B63-0D84-4402-8E47-CDBB431CF83F}"/>
              </a:ext>
            </a:extLst>
          </p:cNvPr>
          <p:cNvSpPr>
            <a:spLocks noGrp="1"/>
          </p:cNvSpPr>
          <p:nvPr>
            <p:ph type="pic" sz="quarter" idx="20" hasCustomPrompt="1"/>
          </p:nvPr>
        </p:nvSpPr>
        <p:spPr>
          <a:xfrm>
            <a:off x="92597"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6" name="Picture Placeholder 8">
            <a:extLst>
              <a:ext uri="{FF2B5EF4-FFF2-40B4-BE49-F238E27FC236}">
                <a16:creationId xmlns:a16="http://schemas.microsoft.com/office/drawing/2014/main" id="{0904C7AF-1D52-43D4-AA91-6517173892BF}"/>
              </a:ext>
            </a:extLst>
          </p:cNvPr>
          <p:cNvSpPr>
            <a:spLocks noGrp="1"/>
          </p:cNvSpPr>
          <p:nvPr>
            <p:ph type="pic" sz="quarter" idx="21" hasCustomPrompt="1"/>
          </p:nvPr>
        </p:nvSpPr>
        <p:spPr>
          <a:xfrm>
            <a:off x="2510674"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7" name="Picture Placeholder 8">
            <a:extLst>
              <a:ext uri="{FF2B5EF4-FFF2-40B4-BE49-F238E27FC236}">
                <a16:creationId xmlns:a16="http://schemas.microsoft.com/office/drawing/2014/main" id="{17C69FF0-197B-4869-85CD-B16E044D58BC}"/>
              </a:ext>
            </a:extLst>
          </p:cNvPr>
          <p:cNvSpPr>
            <a:spLocks noGrp="1"/>
          </p:cNvSpPr>
          <p:nvPr>
            <p:ph type="pic" sz="quarter" idx="22" hasCustomPrompt="1"/>
          </p:nvPr>
        </p:nvSpPr>
        <p:spPr>
          <a:xfrm>
            <a:off x="4928751"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9" name="Picture Placeholder 8">
            <a:extLst>
              <a:ext uri="{FF2B5EF4-FFF2-40B4-BE49-F238E27FC236}">
                <a16:creationId xmlns:a16="http://schemas.microsoft.com/office/drawing/2014/main" id="{A9A2E652-BE71-48F6-ACE3-B6F152A0C265}"/>
              </a:ext>
            </a:extLst>
          </p:cNvPr>
          <p:cNvSpPr>
            <a:spLocks noGrp="1"/>
          </p:cNvSpPr>
          <p:nvPr>
            <p:ph type="pic" sz="quarter" idx="24" hasCustomPrompt="1"/>
          </p:nvPr>
        </p:nvSpPr>
        <p:spPr>
          <a:xfrm>
            <a:off x="9764905"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136944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Page with Image 4">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4F4CA74-FF97-442F-BAA1-F965D0122B0D}"/>
              </a:ext>
            </a:extLst>
          </p:cNvPr>
          <p:cNvSpPr>
            <a:spLocks noGrp="1"/>
          </p:cNvSpPr>
          <p:nvPr>
            <p:ph type="pic" sz="quarter" idx="11" hasCustomPrompt="1"/>
          </p:nvPr>
        </p:nvSpPr>
        <p:spPr>
          <a:xfrm>
            <a:off x="1066800" y="1280160"/>
            <a:ext cx="10080000" cy="4339140"/>
          </a:xfrm>
          <a:prstGeom prst="roundRect">
            <a:avLst>
              <a:gd name="adj" fmla="val 4256"/>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762922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 Slideshow 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1041721"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12222480"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23342279"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34492558"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30197830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Slideshow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10104120"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1046159"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12237078"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23346717"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13179262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 Slideshow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21277845"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10127566"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1022713"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12254272"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41755339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 Slideshow 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32425069"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21274790"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10124511"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1025768"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40533757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mage Slideshow with Text">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59848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6112915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 Slideshow with Text 2-01">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59848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1239043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2418238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3597433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35143377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 Slideshow with Text 2-02">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11178949"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613001"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12404951"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24196901"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18870833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 Slideshow with Text 2-03">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2298541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1119346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598487"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12390437"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36483538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mage Slideshow with Text 2-04">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3475831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2296636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1117441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617537"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16112246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mage Slideshow with Text 3">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A88AF14F-B91A-4525-9FC3-906CA55DF46B}"/>
              </a:ext>
            </a:extLst>
          </p:cNvPr>
          <p:cNvSpPr>
            <a:spLocks noGrp="1"/>
          </p:cNvSpPr>
          <p:nvPr>
            <p:ph type="pic" sz="quarter" idx="13"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4285363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age with Images">
    <p:spTree>
      <p:nvGrpSpPr>
        <p:cNvPr id="1" name=""/>
        <p:cNvGrpSpPr/>
        <p:nvPr/>
      </p:nvGrpSpPr>
      <p:grpSpPr>
        <a:xfrm>
          <a:off x="0" y="0"/>
          <a:ext cx="0" cy="0"/>
          <a:chOff x="0" y="0"/>
          <a:chExt cx="0" cy="0"/>
        </a:xfrm>
      </p:grpSpPr>
      <p:sp>
        <p:nvSpPr>
          <p:cNvPr id="16" name="Picture Placeholder 14">
            <a:extLst>
              <a:ext uri="{FF2B5EF4-FFF2-40B4-BE49-F238E27FC236}">
                <a16:creationId xmlns:a16="http://schemas.microsoft.com/office/drawing/2014/main" id="{09E1089C-DA26-4567-80E3-FC02DE8DC887}"/>
              </a:ext>
            </a:extLst>
          </p:cNvPr>
          <p:cNvSpPr>
            <a:spLocks noGrp="1"/>
          </p:cNvSpPr>
          <p:nvPr>
            <p:ph type="pic" sz="quarter" idx="11" hasCustomPrompt="1"/>
          </p:nvPr>
        </p:nvSpPr>
        <p:spPr>
          <a:xfrm>
            <a:off x="8199164" y="1038253"/>
            <a:ext cx="1581444" cy="1650542"/>
          </a:xfrm>
          <a:prstGeom prst="ellipse">
            <a:avLst/>
          </a:prstGeom>
          <a:pattFill prst="wdDnDiag">
            <a:fgClr>
              <a:schemeClr val="tx1">
                <a:lumMod val="25000"/>
                <a:lumOff val="75000"/>
              </a:schemeClr>
            </a:fgClr>
            <a:bgClr>
              <a:schemeClr val="bg1"/>
            </a:bgClr>
          </a:pattFill>
        </p:spPr>
        <p:txBody>
          <a:bodyPr anchor="ctr"/>
          <a:lstStyle>
            <a:lvl1pPr algn="ctr">
              <a:buNone/>
              <a:defRPr lang="en-US" sz="1000" dirty="0"/>
            </a:lvl1pPr>
          </a:lstStyle>
          <a:p>
            <a:r>
              <a:rPr lang="en-US" dirty="0"/>
              <a:t>Insert your image here</a:t>
            </a:r>
          </a:p>
        </p:txBody>
      </p:sp>
      <p:sp>
        <p:nvSpPr>
          <p:cNvPr id="18" name="Picture Placeholder 14">
            <a:extLst>
              <a:ext uri="{FF2B5EF4-FFF2-40B4-BE49-F238E27FC236}">
                <a16:creationId xmlns:a16="http://schemas.microsoft.com/office/drawing/2014/main" id="{D308920F-1571-4BFA-8936-87C3E7108F3A}"/>
              </a:ext>
            </a:extLst>
          </p:cNvPr>
          <p:cNvSpPr>
            <a:spLocks noGrp="1"/>
          </p:cNvSpPr>
          <p:nvPr>
            <p:ph type="pic" sz="quarter" idx="13" hasCustomPrompt="1"/>
          </p:nvPr>
        </p:nvSpPr>
        <p:spPr>
          <a:xfrm>
            <a:off x="8750438" y="3084471"/>
            <a:ext cx="4127410" cy="4127002"/>
          </a:xfrm>
          <a:prstGeom prst="ellipse">
            <a:avLst/>
          </a:prstGeom>
          <a:pattFill prst="wdDnDiag">
            <a:fgClr>
              <a:schemeClr val="tx1">
                <a:lumMod val="25000"/>
                <a:lumOff val="75000"/>
              </a:schemeClr>
            </a:fgClr>
            <a:bgClr>
              <a:schemeClr val="bg1"/>
            </a:bgClr>
          </a:pattFill>
          <a:effectLst>
            <a:softEdge rad="127000"/>
          </a:effectLst>
        </p:spPr>
        <p:txBody>
          <a:bodyPr anchor="ctr"/>
          <a:lstStyle>
            <a:lvl1pPr algn="ctr">
              <a:buNone/>
              <a:defRPr lang="en-US" sz="1400" dirty="0"/>
            </a:lvl1pPr>
          </a:lstStyle>
          <a:p>
            <a:r>
              <a:rPr lang="en-US" dirty="0"/>
              <a:t>Insert your image here</a:t>
            </a:r>
          </a:p>
        </p:txBody>
      </p:sp>
      <p:sp>
        <p:nvSpPr>
          <p:cNvPr id="20" name="Picture Placeholder 14">
            <a:extLst>
              <a:ext uri="{FF2B5EF4-FFF2-40B4-BE49-F238E27FC236}">
                <a16:creationId xmlns:a16="http://schemas.microsoft.com/office/drawing/2014/main" id="{34212EE7-C5F0-498F-BF8A-EB115A480E7E}"/>
              </a:ext>
            </a:extLst>
          </p:cNvPr>
          <p:cNvSpPr>
            <a:spLocks noGrp="1"/>
          </p:cNvSpPr>
          <p:nvPr>
            <p:ph type="pic" sz="quarter" idx="15"/>
          </p:nvPr>
        </p:nvSpPr>
        <p:spPr>
          <a:xfrm>
            <a:off x="4587240" y="5266481"/>
            <a:ext cx="3017520" cy="3017520"/>
          </a:xfrm>
          <a:prstGeom prst="ellipse">
            <a:avLst/>
          </a:prstGeom>
          <a:pattFill prst="wdDnDiag">
            <a:fgClr>
              <a:schemeClr val="tx1">
                <a:lumMod val="25000"/>
                <a:lumOff val="75000"/>
              </a:schemeClr>
            </a:fgClr>
            <a:bgClr>
              <a:schemeClr val="bg1"/>
            </a:bgClr>
          </a:pattFill>
          <a:effectLst>
            <a:softEdge rad="31750"/>
          </a:effectLst>
        </p:spPr>
        <p:txBody>
          <a:bodyPr anchor="ctr"/>
          <a:lstStyle>
            <a:lvl1pPr algn="ctr">
              <a:buNone/>
              <a:defRPr lang="en-US" sz="900" dirty="0"/>
            </a:lvl1pPr>
          </a:lstStyle>
          <a:p>
            <a:endParaRPr lang="en-US" dirty="0"/>
          </a:p>
        </p:txBody>
      </p:sp>
      <p:sp>
        <p:nvSpPr>
          <p:cNvPr id="19" name="Picture Placeholder 14">
            <a:extLst>
              <a:ext uri="{FF2B5EF4-FFF2-40B4-BE49-F238E27FC236}">
                <a16:creationId xmlns:a16="http://schemas.microsoft.com/office/drawing/2014/main" id="{2576C70C-F0B4-4643-9156-5D60A30A9FF5}"/>
              </a:ext>
            </a:extLst>
          </p:cNvPr>
          <p:cNvSpPr>
            <a:spLocks noGrp="1"/>
          </p:cNvSpPr>
          <p:nvPr>
            <p:ph type="pic" sz="quarter" idx="14" hasCustomPrompt="1"/>
          </p:nvPr>
        </p:nvSpPr>
        <p:spPr>
          <a:xfrm>
            <a:off x="3698587" y="4572001"/>
            <a:ext cx="798488" cy="833376"/>
          </a:xfrm>
          <a:prstGeom prst="ellipse">
            <a:avLst/>
          </a:prstGeom>
          <a:pattFill prst="wdDnDiag">
            <a:fgClr>
              <a:schemeClr val="tx1">
                <a:lumMod val="25000"/>
                <a:lumOff val="75000"/>
              </a:schemeClr>
            </a:fgClr>
            <a:bgClr>
              <a:schemeClr val="bg1"/>
            </a:bgClr>
          </a:pattFill>
          <a:effectLst>
            <a:softEdge rad="12700"/>
          </a:effectLst>
        </p:spPr>
        <p:txBody>
          <a:bodyPr anchor="ctr"/>
          <a:lstStyle>
            <a:lvl1pPr algn="ctr">
              <a:buNone/>
              <a:defRPr lang="en-US" sz="800" dirty="0"/>
            </a:lvl1pPr>
          </a:lstStyle>
          <a:p>
            <a:r>
              <a:rPr lang="en-US" dirty="0"/>
              <a:t>image</a:t>
            </a:r>
          </a:p>
        </p:txBody>
      </p:sp>
      <p:sp>
        <p:nvSpPr>
          <p:cNvPr id="15" name="Picture Placeholder 14">
            <a:extLst>
              <a:ext uri="{FF2B5EF4-FFF2-40B4-BE49-F238E27FC236}">
                <a16:creationId xmlns:a16="http://schemas.microsoft.com/office/drawing/2014/main" id="{FDF1C4E8-111B-43EC-9F80-56359575A31D}"/>
              </a:ext>
            </a:extLst>
          </p:cNvPr>
          <p:cNvSpPr>
            <a:spLocks noGrp="1"/>
          </p:cNvSpPr>
          <p:nvPr>
            <p:ph type="pic" sz="quarter" idx="10" hasCustomPrompt="1"/>
          </p:nvPr>
        </p:nvSpPr>
        <p:spPr>
          <a:xfrm>
            <a:off x="2307503" y="132178"/>
            <a:ext cx="2468446" cy="2468880"/>
          </a:xfrm>
          <a:prstGeom prst="ellipse">
            <a:avLst/>
          </a:prstGeom>
          <a:pattFill prst="wdDnDiag">
            <a:fgClr>
              <a:schemeClr val="tx1">
                <a:lumMod val="25000"/>
                <a:lumOff val="75000"/>
              </a:schemeClr>
            </a:fgClr>
            <a:bgClr>
              <a:schemeClr val="bg1"/>
            </a:bgClr>
          </a:pattFill>
          <a:effectLst>
            <a:softEdge rad="31750"/>
          </a:effectLst>
        </p:spPr>
        <p:txBody>
          <a:bodyPr anchor="ctr"/>
          <a:lstStyle>
            <a:lvl1pPr algn="ctr">
              <a:buNone/>
              <a:defRPr lang="en-US" sz="900" dirty="0"/>
            </a:lvl1pPr>
          </a:lstStyle>
          <a:p>
            <a:r>
              <a:rPr lang="en-US" dirty="0"/>
              <a:t>Insert your image here</a:t>
            </a:r>
          </a:p>
        </p:txBody>
      </p:sp>
      <p:sp>
        <p:nvSpPr>
          <p:cNvPr id="17" name="Picture Placeholder 14">
            <a:extLst>
              <a:ext uri="{FF2B5EF4-FFF2-40B4-BE49-F238E27FC236}">
                <a16:creationId xmlns:a16="http://schemas.microsoft.com/office/drawing/2014/main" id="{5AACFAFF-6652-4B72-9E5F-407C35BA97D8}"/>
              </a:ext>
            </a:extLst>
          </p:cNvPr>
          <p:cNvSpPr>
            <a:spLocks noGrp="1"/>
          </p:cNvSpPr>
          <p:nvPr>
            <p:ph type="pic" sz="quarter" idx="12" hasCustomPrompt="1"/>
          </p:nvPr>
        </p:nvSpPr>
        <p:spPr>
          <a:xfrm>
            <a:off x="571352" y="3136292"/>
            <a:ext cx="2011680" cy="2011680"/>
          </a:xfrm>
          <a:prstGeom prst="ellipse">
            <a:avLst/>
          </a:prstGeom>
          <a:pattFill prst="wdDnDiag">
            <a:fgClr>
              <a:schemeClr val="tx1">
                <a:lumMod val="25000"/>
                <a:lumOff val="75000"/>
              </a:schemeClr>
            </a:fgClr>
            <a:bgClr>
              <a:schemeClr val="bg1"/>
            </a:bgClr>
          </a:pattFill>
        </p:spPr>
        <p:txBody>
          <a:bodyPr anchor="ctr"/>
          <a:lstStyle>
            <a:lvl1pPr algn="ctr">
              <a:buNone/>
              <a:defRPr lang="en-US" sz="1400" dirty="0"/>
            </a:lvl1pPr>
          </a:lstStyle>
          <a:p>
            <a:r>
              <a:rPr lang="en-US" dirty="0"/>
              <a:t>Insert your image here</a:t>
            </a:r>
          </a:p>
        </p:txBody>
      </p:sp>
      <p:sp>
        <p:nvSpPr>
          <p:cNvPr id="21" name="Picture Placeholder 14">
            <a:extLst>
              <a:ext uri="{FF2B5EF4-FFF2-40B4-BE49-F238E27FC236}">
                <a16:creationId xmlns:a16="http://schemas.microsoft.com/office/drawing/2014/main" id="{9D6ED562-01CE-46BE-834B-7F5B1A54B282}"/>
              </a:ext>
            </a:extLst>
          </p:cNvPr>
          <p:cNvSpPr>
            <a:spLocks noGrp="1"/>
          </p:cNvSpPr>
          <p:nvPr>
            <p:ph type="pic" sz="quarter" idx="16" hasCustomPrompt="1"/>
          </p:nvPr>
        </p:nvSpPr>
        <p:spPr>
          <a:xfrm>
            <a:off x="6096000" y="1637001"/>
            <a:ext cx="641684" cy="669720"/>
          </a:xfrm>
          <a:prstGeom prst="ellipse">
            <a:avLst/>
          </a:prstGeom>
          <a:pattFill prst="wdDnDiag">
            <a:fgClr>
              <a:schemeClr val="tx1">
                <a:lumMod val="25000"/>
                <a:lumOff val="75000"/>
              </a:schemeClr>
            </a:fgClr>
            <a:bgClr>
              <a:schemeClr val="bg1"/>
            </a:bgClr>
          </a:pattFill>
          <a:effectLst>
            <a:softEdge rad="31750"/>
          </a:effectLst>
        </p:spPr>
        <p:txBody>
          <a:bodyPr anchor="ctr"/>
          <a:lstStyle>
            <a:lvl1pPr algn="ctr">
              <a:buNone/>
              <a:defRPr lang="en-US" sz="700" dirty="0"/>
            </a:lvl1pPr>
          </a:lstStyle>
          <a:p>
            <a:r>
              <a:rPr lang="en-US" dirty="0"/>
              <a:t>image</a:t>
            </a:r>
          </a:p>
        </p:txBody>
      </p:sp>
      <p:sp>
        <p:nvSpPr>
          <p:cNvPr id="22" name="Picture Placeholder 14">
            <a:extLst>
              <a:ext uri="{FF2B5EF4-FFF2-40B4-BE49-F238E27FC236}">
                <a16:creationId xmlns:a16="http://schemas.microsoft.com/office/drawing/2014/main" id="{BB382753-1A75-400D-BAD8-40ED8917F6C0}"/>
              </a:ext>
            </a:extLst>
          </p:cNvPr>
          <p:cNvSpPr>
            <a:spLocks noGrp="1"/>
          </p:cNvSpPr>
          <p:nvPr>
            <p:ph type="pic" sz="quarter" idx="17" hasCustomPrompt="1"/>
          </p:nvPr>
        </p:nvSpPr>
        <p:spPr>
          <a:xfrm>
            <a:off x="204339" y="1302141"/>
            <a:ext cx="641684" cy="669720"/>
          </a:xfrm>
          <a:prstGeom prst="ellipse">
            <a:avLst/>
          </a:prstGeom>
          <a:pattFill prst="wdDnDiag">
            <a:fgClr>
              <a:schemeClr val="tx1">
                <a:lumMod val="25000"/>
                <a:lumOff val="75000"/>
              </a:schemeClr>
            </a:fgClr>
            <a:bgClr>
              <a:schemeClr val="bg1"/>
            </a:bgClr>
          </a:pattFill>
          <a:effectLst>
            <a:softEdge rad="63500"/>
          </a:effectLst>
        </p:spPr>
        <p:txBody>
          <a:bodyPr anchor="ctr"/>
          <a:lstStyle>
            <a:lvl1pPr algn="ctr">
              <a:buNone/>
              <a:defRPr lang="en-US" sz="500" dirty="0"/>
            </a:lvl1pPr>
          </a:lstStyle>
          <a:p>
            <a:r>
              <a:rPr lang="en-US" dirty="0"/>
              <a:t>image</a:t>
            </a:r>
          </a:p>
        </p:txBody>
      </p:sp>
    </p:spTree>
    <p:extLst>
      <p:ext uri="{BB962C8B-B14F-4D97-AF65-F5344CB8AC3E}">
        <p14:creationId xmlns:p14="http://schemas.microsoft.com/office/powerpoint/2010/main" val="13486233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mage Slideshow with Text 4">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4EDE97FA-24EF-4505-A75D-F8E3A9B318CF}"/>
              </a:ext>
            </a:extLst>
          </p:cNvPr>
          <p:cNvSpPr>
            <a:spLocks noGrp="1"/>
          </p:cNvSpPr>
          <p:nvPr>
            <p:ph type="pic" sz="quarter" idx="13" hasCustomPrompt="1"/>
          </p:nvPr>
        </p:nvSpPr>
        <p:spPr>
          <a:xfrm>
            <a:off x="6096000" y="2228741"/>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6096000" y="-355600"/>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98F88289-A19C-4F82-B174-9AE85DD98F56}"/>
              </a:ext>
            </a:extLst>
          </p:cNvPr>
          <p:cNvSpPr>
            <a:spLocks noGrp="1"/>
          </p:cNvSpPr>
          <p:nvPr>
            <p:ph type="pic" sz="quarter" idx="15" hasCustomPrompt="1"/>
          </p:nvPr>
        </p:nvSpPr>
        <p:spPr>
          <a:xfrm>
            <a:off x="6096000" y="4813082"/>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9872786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mage Slideshow with Text 5">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4EDE97FA-24EF-4505-A75D-F8E3A9B318CF}"/>
              </a:ext>
            </a:extLst>
          </p:cNvPr>
          <p:cNvSpPr>
            <a:spLocks noGrp="1"/>
          </p:cNvSpPr>
          <p:nvPr>
            <p:ph type="pic" sz="quarter" idx="13" hasCustomPrompt="1"/>
          </p:nvPr>
        </p:nvSpPr>
        <p:spPr>
          <a:xfrm>
            <a:off x="317500" y="2228741"/>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317500" y="-355600"/>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98F88289-A19C-4F82-B174-9AE85DD98F56}"/>
              </a:ext>
            </a:extLst>
          </p:cNvPr>
          <p:cNvSpPr>
            <a:spLocks noGrp="1"/>
          </p:cNvSpPr>
          <p:nvPr>
            <p:ph type="pic" sz="quarter" idx="15" hasCustomPrompt="1"/>
          </p:nvPr>
        </p:nvSpPr>
        <p:spPr>
          <a:xfrm>
            <a:off x="317500" y="4813082"/>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214254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mage Slideshow with Text 6">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05EB9E2-5CF6-4158-B487-46CB14AA02E2}"/>
              </a:ext>
            </a:extLst>
          </p:cNvPr>
          <p:cNvSpPr>
            <a:spLocks noGrp="1"/>
          </p:cNvSpPr>
          <p:nvPr>
            <p:ph type="pic" sz="quarter" idx="13" hasCustomPrompt="1"/>
          </p:nvPr>
        </p:nvSpPr>
        <p:spPr>
          <a:xfrm>
            <a:off x="6096000" y="2228741"/>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6" name="Picture Placeholder 4">
            <a:extLst>
              <a:ext uri="{FF2B5EF4-FFF2-40B4-BE49-F238E27FC236}">
                <a16:creationId xmlns:a16="http://schemas.microsoft.com/office/drawing/2014/main" id="{8F6E7D3E-059B-4787-9FBA-586D48F30264}"/>
              </a:ext>
            </a:extLst>
          </p:cNvPr>
          <p:cNvSpPr>
            <a:spLocks noGrp="1"/>
          </p:cNvSpPr>
          <p:nvPr>
            <p:ph type="pic" sz="quarter" idx="14" hasCustomPrompt="1"/>
          </p:nvPr>
        </p:nvSpPr>
        <p:spPr>
          <a:xfrm>
            <a:off x="6096000" y="-355600"/>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BD26D223-3850-4A37-AEC3-117112E8727E}"/>
              </a:ext>
            </a:extLst>
          </p:cNvPr>
          <p:cNvSpPr>
            <a:spLocks noGrp="1"/>
          </p:cNvSpPr>
          <p:nvPr>
            <p:ph type="pic" sz="quarter" idx="15" hasCustomPrompt="1"/>
          </p:nvPr>
        </p:nvSpPr>
        <p:spPr>
          <a:xfrm>
            <a:off x="6096000" y="4813082"/>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1465200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age Slideshow with Text 6-1">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0" y="0"/>
            <a:ext cx="6096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8548009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Slideshow with Text 7">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333375" y="409575"/>
            <a:ext cx="5648325" cy="6038850"/>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6" name="Picture Placeholder 4">
            <a:extLst>
              <a:ext uri="{FF2B5EF4-FFF2-40B4-BE49-F238E27FC236}">
                <a16:creationId xmlns:a16="http://schemas.microsoft.com/office/drawing/2014/main" id="{D77CDDAA-212F-480B-8DE4-B0982A29C059}"/>
              </a:ext>
            </a:extLst>
          </p:cNvPr>
          <p:cNvSpPr>
            <a:spLocks noGrp="1"/>
          </p:cNvSpPr>
          <p:nvPr>
            <p:ph type="pic" sz="quarter" idx="15" hasCustomPrompt="1"/>
          </p:nvPr>
        </p:nvSpPr>
        <p:spPr>
          <a:xfrm>
            <a:off x="6210302" y="3532425"/>
            <a:ext cx="5648325" cy="2916000"/>
          </a:xfrm>
          <a:prstGeom prst="roundRect">
            <a:avLst>
              <a:gd name="adj" fmla="val 196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55CEAB55-315E-41F4-A3C0-2B251E41474F}"/>
              </a:ext>
            </a:extLst>
          </p:cNvPr>
          <p:cNvSpPr>
            <a:spLocks noGrp="1"/>
          </p:cNvSpPr>
          <p:nvPr>
            <p:ph type="pic" sz="quarter" idx="16" hasCustomPrompt="1"/>
          </p:nvPr>
        </p:nvSpPr>
        <p:spPr>
          <a:xfrm>
            <a:off x="6210302" y="409575"/>
            <a:ext cx="564832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859449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mage Slideshow with Text 8">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6210302" y="409575"/>
            <a:ext cx="5648325" cy="6038850"/>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6" name="Picture Placeholder 4">
            <a:extLst>
              <a:ext uri="{FF2B5EF4-FFF2-40B4-BE49-F238E27FC236}">
                <a16:creationId xmlns:a16="http://schemas.microsoft.com/office/drawing/2014/main" id="{D77CDDAA-212F-480B-8DE4-B0982A29C059}"/>
              </a:ext>
            </a:extLst>
          </p:cNvPr>
          <p:cNvSpPr>
            <a:spLocks noGrp="1"/>
          </p:cNvSpPr>
          <p:nvPr>
            <p:ph type="pic" sz="quarter" idx="15" hasCustomPrompt="1"/>
          </p:nvPr>
        </p:nvSpPr>
        <p:spPr>
          <a:xfrm>
            <a:off x="333373" y="3532425"/>
            <a:ext cx="5648325" cy="2916000"/>
          </a:xfrm>
          <a:prstGeom prst="roundRect">
            <a:avLst>
              <a:gd name="adj" fmla="val 196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55CEAB55-315E-41F4-A3C0-2B251E41474F}"/>
              </a:ext>
            </a:extLst>
          </p:cNvPr>
          <p:cNvSpPr>
            <a:spLocks noGrp="1"/>
          </p:cNvSpPr>
          <p:nvPr>
            <p:ph type="pic" sz="quarter" idx="16" hasCustomPrompt="1"/>
          </p:nvPr>
        </p:nvSpPr>
        <p:spPr>
          <a:xfrm>
            <a:off x="333373" y="409575"/>
            <a:ext cx="564832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1630066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Slideshow with Text 9">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ADA129B6-58F7-4F90-B91C-3A29E154E6F3}"/>
              </a:ext>
            </a:extLst>
          </p:cNvPr>
          <p:cNvSpPr>
            <a:spLocks noGrp="1"/>
          </p:cNvSpPr>
          <p:nvPr>
            <p:ph type="pic" sz="quarter" idx="14" hasCustomPrompt="1"/>
          </p:nvPr>
        </p:nvSpPr>
        <p:spPr>
          <a:xfrm>
            <a:off x="7908375" y="378099"/>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4">
            <a:extLst>
              <a:ext uri="{FF2B5EF4-FFF2-40B4-BE49-F238E27FC236}">
                <a16:creationId xmlns:a16="http://schemas.microsoft.com/office/drawing/2014/main" id="{B92C128F-9754-4544-8217-D1872671FC88}"/>
              </a:ext>
            </a:extLst>
          </p:cNvPr>
          <p:cNvSpPr>
            <a:spLocks noGrp="1"/>
          </p:cNvSpPr>
          <p:nvPr>
            <p:ph type="pic" sz="quarter" idx="16" hasCustomPrompt="1"/>
          </p:nvPr>
        </p:nvSpPr>
        <p:spPr>
          <a:xfrm>
            <a:off x="333373" y="378098"/>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1" name="Picture Placeholder 4">
            <a:extLst>
              <a:ext uri="{FF2B5EF4-FFF2-40B4-BE49-F238E27FC236}">
                <a16:creationId xmlns:a16="http://schemas.microsoft.com/office/drawing/2014/main" id="{3483627F-CBB7-4C69-AFF5-8FCD06E6CB72}"/>
              </a:ext>
            </a:extLst>
          </p:cNvPr>
          <p:cNvSpPr>
            <a:spLocks noGrp="1"/>
          </p:cNvSpPr>
          <p:nvPr>
            <p:ph type="pic" sz="quarter" idx="18" hasCustomPrompt="1"/>
          </p:nvPr>
        </p:nvSpPr>
        <p:spPr>
          <a:xfrm>
            <a:off x="9994900" y="3563903"/>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2" name="Picture Placeholder 4">
            <a:extLst>
              <a:ext uri="{FF2B5EF4-FFF2-40B4-BE49-F238E27FC236}">
                <a16:creationId xmlns:a16="http://schemas.microsoft.com/office/drawing/2014/main" id="{CA04A8EC-C497-4587-B6E0-B88DE6C6B94C}"/>
              </a:ext>
            </a:extLst>
          </p:cNvPr>
          <p:cNvSpPr>
            <a:spLocks noGrp="1"/>
          </p:cNvSpPr>
          <p:nvPr>
            <p:ph type="pic" sz="quarter" idx="19" hasCustomPrompt="1"/>
          </p:nvPr>
        </p:nvSpPr>
        <p:spPr>
          <a:xfrm>
            <a:off x="4546738" y="3563903"/>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3" name="Picture Placeholder 4">
            <a:extLst>
              <a:ext uri="{FF2B5EF4-FFF2-40B4-BE49-F238E27FC236}">
                <a16:creationId xmlns:a16="http://schemas.microsoft.com/office/drawing/2014/main" id="{16F513AA-67BB-46F1-A3CA-E75CB95EB7E4}"/>
              </a:ext>
            </a:extLst>
          </p:cNvPr>
          <p:cNvSpPr>
            <a:spLocks noGrp="1"/>
          </p:cNvSpPr>
          <p:nvPr>
            <p:ph type="pic" sz="quarter" idx="20" hasCustomPrompt="1"/>
          </p:nvPr>
        </p:nvSpPr>
        <p:spPr>
          <a:xfrm>
            <a:off x="364130" y="3563904"/>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4" name="Picture Placeholder 4">
            <a:extLst>
              <a:ext uri="{FF2B5EF4-FFF2-40B4-BE49-F238E27FC236}">
                <a16:creationId xmlns:a16="http://schemas.microsoft.com/office/drawing/2014/main" id="{37E0A86C-F249-4079-BA4A-6A16C65C66EB}"/>
              </a:ext>
            </a:extLst>
          </p:cNvPr>
          <p:cNvSpPr>
            <a:spLocks noGrp="1"/>
          </p:cNvSpPr>
          <p:nvPr>
            <p:ph type="pic" sz="quarter" idx="21" hasCustomPrompt="1"/>
          </p:nvPr>
        </p:nvSpPr>
        <p:spPr>
          <a:xfrm>
            <a:off x="2444835" y="378098"/>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8903194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Slideshow with Text 10">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ADA129B6-58F7-4F90-B91C-3A29E154E6F3}"/>
              </a:ext>
            </a:extLst>
          </p:cNvPr>
          <p:cNvSpPr>
            <a:spLocks noGrp="1"/>
          </p:cNvSpPr>
          <p:nvPr>
            <p:ph type="pic" sz="quarter" idx="14" hasCustomPrompt="1"/>
          </p:nvPr>
        </p:nvSpPr>
        <p:spPr>
          <a:xfrm>
            <a:off x="7908375" y="378099"/>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4">
            <a:extLst>
              <a:ext uri="{FF2B5EF4-FFF2-40B4-BE49-F238E27FC236}">
                <a16:creationId xmlns:a16="http://schemas.microsoft.com/office/drawing/2014/main" id="{B92C128F-9754-4544-8217-D1872671FC88}"/>
              </a:ext>
            </a:extLst>
          </p:cNvPr>
          <p:cNvSpPr>
            <a:spLocks noGrp="1"/>
          </p:cNvSpPr>
          <p:nvPr>
            <p:ph type="pic" sz="quarter" idx="16" hasCustomPrompt="1"/>
          </p:nvPr>
        </p:nvSpPr>
        <p:spPr>
          <a:xfrm>
            <a:off x="333373" y="378098"/>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1" name="Picture Placeholder 4">
            <a:extLst>
              <a:ext uri="{FF2B5EF4-FFF2-40B4-BE49-F238E27FC236}">
                <a16:creationId xmlns:a16="http://schemas.microsoft.com/office/drawing/2014/main" id="{3483627F-CBB7-4C69-AFF5-8FCD06E6CB72}"/>
              </a:ext>
            </a:extLst>
          </p:cNvPr>
          <p:cNvSpPr>
            <a:spLocks noGrp="1"/>
          </p:cNvSpPr>
          <p:nvPr>
            <p:ph type="pic" sz="quarter" idx="18" hasCustomPrompt="1"/>
          </p:nvPr>
        </p:nvSpPr>
        <p:spPr>
          <a:xfrm>
            <a:off x="9994900" y="3563903"/>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2" name="Picture Placeholder 4">
            <a:extLst>
              <a:ext uri="{FF2B5EF4-FFF2-40B4-BE49-F238E27FC236}">
                <a16:creationId xmlns:a16="http://schemas.microsoft.com/office/drawing/2014/main" id="{CA04A8EC-C497-4587-B6E0-B88DE6C6B94C}"/>
              </a:ext>
            </a:extLst>
          </p:cNvPr>
          <p:cNvSpPr>
            <a:spLocks noGrp="1"/>
          </p:cNvSpPr>
          <p:nvPr>
            <p:ph type="pic" sz="quarter" idx="19" hasCustomPrompt="1"/>
          </p:nvPr>
        </p:nvSpPr>
        <p:spPr>
          <a:xfrm>
            <a:off x="2444835" y="378096"/>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3" name="Picture Placeholder 4">
            <a:extLst>
              <a:ext uri="{FF2B5EF4-FFF2-40B4-BE49-F238E27FC236}">
                <a16:creationId xmlns:a16="http://schemas.microsoft.com/office/drawing/2014/main" id="{16F513AA-67BB-46F1-A3CA-E75CB95EB7E4}"/>
              </a:ext>
            </a:extLst>
          </p:cNvPr>
          <p:cNvSpPr>
            <a:spLocks noGrp="1"/>
          </p:cNvSpPr>
          <p:nvPr>
            <p:ph type="pic" sz="quarter" idx="20" hasCustomPrompt="1"/>
          </p:nvPr>
        </p:nvSpPr>
        <p:spPr>
          <a:xfrm>
            <a:off x="364130" y="3563904"/>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936F30A5-5A84-4E00-8FE3-7050D9A09530}"/>
              </a:ext>
            </a:extLst>
          </p:cNvPr>
          <p:cNvSpPr>
            <a:spLocks noGrp="1"/>
          </p:cNvSpPr>
          <p:nvPr>
            <p:ph type="pic" sz="quarter" idx="21" hasCustomPrompt="1"/>
          </p:nvPr>
        </p:nvSpPr>
        <p:spPr>
          <a:xfrm>
            <a:off x="4546738" y="3563903"/>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2447456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mage Slideshow with Text 11">
    <p:spTree>
      <p:nvGrpSpPr>
        <p:cNvPr id="1" name=""/>
        <p:cNvGrpSpPr/>
        <p:nvPr/>
      </p:nvGrpSpPr>
      <p:grpSpPr>
        <a:xfrm>
          <a:off x="0" y="0"/>
          <a:ext cx="0" cy="0"/>
          <a:chOff x="0" y="0"/>
          <a:chExt cx="0" cy="0"/>
        </a:xfrm>
      </p:grpSpPr>
      <p:sp>
        <p:nvSpPr>
          <p:cNvPr id="19" name="Picture Placeholder 4">
            <a:extLst>
              <a:ext uri="{FF2B5EF4-FFF2-40B4-BE49-F238E27FC236}">
                <a16:creationId xmlns:a16="http://schemas.microsoft.com/office/drawing/2014/main" id="{B92C128F-9754-4544-8217-D1872671FC88}"/>
              </a:ext>
            </a:extLst>
          </p:cNvPr>
          <p:cNvSpPr>
            <a:spLocks noGrp="1"/>
          </p:cNvSpPr>
          <p:nvPr>
            <p:ph type="pic" sz="quarter" idx="16" hasCustomPrompt="1"/>
          </p:nvPr>
        </p:nvSpPr>
        <p:spPr>
          <a:xfrm>
            <a:off x="333372" y="304803"/>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2" name="Picture Placeholder 4">
            <a:extLst>
              <a:ext uri="{FF2B5EF4-FFF2-40B4-BE49-F238E27FC236}">
                <a16:creationId xmlns:a16="http://schemas.microsoft.com/office/drawing/2014/main" id="{6683D6DE-1CC4-4BCE-A91B-FA3E6CDC8603}"/>
              </a:ext>
            </a:extLst>
          </p:cNvPr>
          <p:cNvSpPr>
            <a:spLocks noGrp="1"/>
          </p:cNvSpPr>
          <p:nvPr>
            <p:ph type="pic" sz="quarter" idx="17" hasCustomPrompt="1"/>
          </p:nvPr>
        </p:nvSpPr>
        <p:spPr>
          <a:xfrm>
            <a:off x="2674142" y="304802"/>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3" name="Picture Placeholder 4">
            <a:extLst>
              <a:ext uri="{FF2B5EF4-FFF2-40B4-BE49-F238E27FC236}">
                <a16:creationId xmlns:a16="http://schemas.microsoft.com/office/drawing/2014/main" id="{B9C93911-5945-424A-A236-499D0A7F8769}"/>
              </a:ext>
            </a:extLst>
          </p:cNvPr>
          <p:cNvSpPr>
            <a:spLocks noGrp="1"/>
          </p:cNvSpPr>
          <p:nvPr>
            <p:ph type="pic" sz="quarter" idx="18" hasCustomPrompt="1"/>
          </p:nvPr>
        </p:nvSpPr>
        <p:spPr>
          <a:xfrm>
            <a:off x="5014912" y="304801"/>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007ED3E2-B617-4B93-AFCA-615DD62481BC}"/>
              </a:ext>
            </a:extLst>
          </p:cNvPr>
          <p:cNvSpPr>
            <a:spLocks noGrp="1"/>
          </p:cNvSpPr>
          <p:nvPr>
            <p:ph type="pic" sz="quarter" idx="19" hasCustomPrompt="1"/>
          </p:nvPr>
        </p:nvSpPr>
        <p:spPr>
          <a:xfrm>
            <a:off x="7355682" y="304800"/>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5" name="Picture Placeholder 4">
            <a:extLst>
              <a:ext uri="{FF2B5EF4-FFF2-40B4-BE49-F238E27FC236}">
                <a16:creationId xmlns:a16="http://schemas.microsoft.com/office/drawing/2014/main" id="{286C5337-2AD2-4126-92B4-2029550A6826}"/>
              </a:ext>
            </a:extLst>
          </p:cNvPr>
          <p:cNvSpPr>
            <a:spLocks noGrp="1"/>
          </p:cNvSpPr>
          <p:nvPr>
            <p:ph type="pic" sz="quarter" idx="20" hasCustomPrompt="1"/>
          </p:nvPr>
        </p:nvSpPr>
        <p:spPr>
          <a:xfrm>
            <a:off x="9696451" y="304799"/>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6225788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mage with tex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538799" y="1706943"/>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5" name="Picture Placeholder 4">
            <a:extLst>
              <a:ext uri="{FF2B5EF4-FFF2-40B4-BE49-F238E27FC236}">
                <a16:creationId xmlns:a16="http://schemas.microsoft.com/office/drawing/2014/main" id="{145A55DB-EAA4-447D-8CE0-01125CDB109A}"/>
              </a:ext>
            </a:extLst>
          </p:cNvPr>
          <p:cNvSpPr>
            <a:spLocks noGrp="1"/>
          </p:cNvSpPr>
          <p:nvPr>
            <p:ph type="pic" sz="quarter" idx="15" hasCustomPrompt="1"/>
          </p:nvPr>
        </p:nvSpPr>
        <p:spPr>
          <a:xfrm>
            <a:off x="538799" y="4141945"/>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6" name="Picture Placeholder 4">
            <a:extLst>
              <a:ext uri="{FF2B5EF4-FFF2-40B4-BE49-F238E27FC236}">
                <a16:creationId xmlns:a16="http://schemas.microsoft.com/office/drawing/2014/main" id="{ABA1A6D5-D022-43E9-9E88-7ABB4751C674}"/>
              </a:ext>
            </a:extLst>
          </p:cNvPr>
          <p:cNvSpPr>
            <a:spLocks noGrp="1"/>
          </p:cNvSpPr>
          <p:nvPr>
            <p:ph type="pic" sz="quarter" idx="16" hasCustomPrompt="1"/>
          </p:nvPr>
        </p:nvSpPr>
        <p:spPr>
          <a:xfrm>
            <a:off x="6096000" y="1706943"/>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7" name="Picture Placeholder 4">
            <a:extLst>
              <a:ext uri="{FF2B5EF4-FFF2-40B4-BE49-F238E27FC236}">
                <a16:creationId xmlns:a16="http://schemas.microsoft.com/office/drawing/2014/main" id="{C6886552-59AC-49A7-AD60-6518E1139843}"/>
              </a:ext>
            </a:extLst>
          </p:cNvPr>
          <p:cNvSpPr>
            <a:spLocks noGrp="1"/>
          </p:cNvSpPr>
          <p:nvPr>
            <p:ph type="pic" sz="quarter" idx="17" hasCustomPrompt="1"/>
          </p:nvPr>
        </p:nvSpPr>
        <p:spPr>
          <a:xfrm>
            <a:off x="6096000" y="4141945"/>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933238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P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861023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mage with text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566056"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8A93B2D8-9D17-4C2C-A9E9-C393828534B4}"/>
              </a:ext>
            </a:extLst>
          </p:cNvPr>
          <p:cNvSpPr>
            <a:spLocks noGrp="1"/>
          </p:cNvSpPr>
          <p:nvPr>
            <p:ph type="pic" sz="quarter" idx="15" hasCustomPrompt="1"/>
          </p:nvPr>
        </p:nvSpPr>
        <p:spPr>
          <a:xfrm>
            <a:off x="3384575"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5" name="Picture Placeholder 4">
            <a:extLst>
              <a:ext uri="{FF2B5EF4-FFF2-40B4-BE49-F238E27FC236}">
                <a16:creationId xmlns:a16="http://schemas.microsoft.com/office/drawing/2014/main" id="{89C6514A-243B-4849-87AC-D238495CDE6D}"/>
              </a:ext>
            </a:extLst>
          </p:cNvPr>
          <p:cNvSpPr>
            <a:spLocks noGrp="1"/>
          </p:cNvSpPr>
          <p:nvPr>
            <p:ph type="pic" sz="quarter" idx="16" hasCustomPrompt="1"/>
          </p:nvPr>
        </p:nvSpPr>
        <p:spPr>
          <a:xfrm>
            <a:off x="6203094"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6" name="Picture Placeholder 4">
            <a:extLst>
              <a:ext uri="{FF2B5EF4-FFF2-40B4-BE49-F238E27FC236}">
                <a16:creationId xmlns:a16="http://schemas.microsoft.com/office/drawing/2014/main" id="{B812BE68-A0A8-4796-9AEC-7DBD4FBDF35D}"/>
              </a:ext>
            </a:extLst>
          </p:cNvPr>
          <p:cNvSpPr>
            <a:spLocks noGrp="1"/>
          </p:cNvSpPr>
          <p:nvPr>
            <p:ph type="pic" sz="quarter" idx="17" hasCustomPrompt="1"/>
          </p:nvPr>
        </p:nvSpPr>
        <p:spPr>
          <a:xfrm>
            <a:off x="9021613"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7231955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mage with text 3">
    <p:spTree>
      <p:nvGrpSpPr>
        <p:cNvPr id="1" name=""/>
        <p:cNvGrpSpPr/>
        <p:nvPr/>
      </p:nvGrpSpPr>
      <p:grpSpPr>
        <a:xfrm>
          <a:off x="0" y="0"/>
          <a:ext cx="0" cy="0"/>
          <a:chOff x="0" y="0"/>
          <a:chExt cx="0" cy="0"/>
        </a:xfrm>
      </p:grpSpPr>
      <p:sp>
        <p:nvSpPr>
          <p:cNvPr id="29" name="Picture Placeholder 4">
            <a:extLst>
              <a:ext uri="{FF2B5EF4-FFF2-40B4-BE49-F238E27FC236}">
                <a16:creationId xmlns:a16="http://schemas.microsoft.com/office/drawing/2014/main" id="{5C8B8EBC-E6F0-44CA-AC5F-44123E3947AB}"/>
              </a:ext>
            </a:extLst>
          </p:cNvPr>
          <p:cNvSpPr>
            <a:spLocks noGrp="1"/>
          </p:cNvSpPr>
          <p:nvPr userDrawn="1">
            <p:ph type="pic" sz="quarter" idx="14" hasCustomPrompt="1"/>
          </p:nvPr>
        </p:nvSpPr>
        <p:spPr>
          <a:xfrm>
            <a:off x="349250"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0" name="Picture Placeholder 4">
            <a:extLst>
              <a:ext uri="{FF2B5EF4-FFF2-40B4-BE49-F238E27FC236}">
                <a16:creationId xmlns:a16="http://schemas.microsoft.com/office/drawing/2014/main" id="{229D9F50-9F7A-4C48-A939-5C33CD598A56}"/>
              </a:ext>
            </a:extLst>
          </p:cNvPr>
          <p:cNvSpPr>
            <a:spLocks noGrp="1"/>
          </p:cNvSpPr>
          <p:nvPr userDrawn="1">
            <p:ph type="pic" sz="quarter" idx="15" hasCustomPrompt="1"/>
          </p:nvPr>
        </p:nvSpPr>
        <p:spPr>
          <a:xfrm>
            <a:off x="3271354"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1" name="Picture Placeholder 4">
            <a:extLst>
              <a:ext uri="{FF2B5EF4-FFF2-40B4-BE49-F238E27FC236}">
                <a16:creationId xmlns:a16="http://schemas.microsoft.com/office/drawing/2014/main" id="{498891EE-8C05-462F-A1DD-6236527EAE50}"/>
              </a:ext>
            </a:extLst>
          </p:cNvPr>
          <p:cNvSpPr>
            <a:spLocks noGrp="1"/>
          </p:cNvSpPr>
          <p:nvPr userDrawn="1">
            <p:ph type="pic" sz="quarter" idx="16" hasCustomPrompt="1"/>
          </p:nvPr>
        </p:nvSpPr>
        <p:spPr>
          <a:xfrm>
            <a:off x="6193458"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2" name="Picture Placeholder 4">
            <a:extLst>
              <a:ext uri="{FF2B5EF4-FFF2-40B4-BE49-F238E27FC236}">
                <a16:creationId xmlns:a16="http://schemas.microsoft.com/office/drawing/2014/main" id="{25D2DD94-5585-4F83-A2A6-3EE6128A1096}"/>
              </a:ext>
            </a:extLst>
          </p:cNvPr>
          <p:cNvSpPr>
            <a:spLocks noGrp="1"/>
          </p:cNvSpPr>
          <p:nvPr userDrawn="1">
            <p:ph type="pic" sz="quarter" idx="17" hasCustomPrompt="1"/>
          </p:nvPr>
        </p:nvSpPr>
        <p:spPr>
          <a:xfrm>
            <a:off x="9115562"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3" name="Picture Placeholder 4">
            <a:extLst>
              <a:ext uri="{FF2B5EF4-FFF2-40B4-BE49-F238E27FC236}">
                <a16:creationId xmlns:a16="http://schemas.microsoft.com/office/drawing/2014/main" id="{205EA35F-3CD6-456E-B2C0-DEE3A9718352}"/>
              </a:ext>
            </a:extLst>
          </p:cNvPr>
          <p:cNvSpPr>
            <a:spLocks noGrp="1"/>
          </p:cNvSpPr>
          <p:nvPr userDrawn="1">
            <p:ph type="pic" sz="quarter" idx="18" hasCustomPrompt="1"/>
          </p:nvPr>
        </p:nvSpPr>
        <p:spPr>
          <a:xfrm>
            <a:off x="349250"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4" name="Picture Placeholder 4">
            <a:extLst>
              <a:ext uri="{FF2B5EF4-FFF2-40B4-BE49-F238E27FC236}">
                <a16:creationId xmlns:a16="http://schemas.microsoft.com/office/drawing/2014/main" id="{21AF2A07-F7DD-44A0-9BE4-39E1DEE1B594}"/>
              </a:ext>
            </a:extLst>
          </p:cNvPr>
          <p:cNvSpPr>
            <a:spLocks noGrp="1"/>
          </p:cNvSpPr>
          <p:nvPr userDrawn="1">
            <p:ph type="pic" sz="quarter" idx="19" hasCustomPrompt="1"/>
          </p:nvPr>
        </p:nvSpPr>
        <p:spPr>
          <a:xfrm>
            <a:off x="3271354"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5" name="Picture Placeholder 4">
            <a:extLst>
              <a:ext uri="{FF2B5EF4-FFF2-40B4-BE49-F238E27FC236}">
                <a16:creationId xmlns:a16="http://schemas.microsoft.com/office/drawing/2014/main" id="{0E7A495A-9192-4E75-A741-3633EACEFE2E}"/>
              </a:ext>
            </a:extLst>
          </p:cNvPr>
          <p:cNvSpPr>
            <a:spLocks noGrp="1"/>
          </p:cNvSpPr>
          <p:nvPr userDrawn="1">
            <p:ph type="pic" sz="quarter" idx="20" hasCustomPrompt="1"/>
          </p:nvPr>
        </p:nvSpPr>
        <p:spPr>
          <a:xfrm>
            <a:off x="6193458"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6" name="Picture Placeholder 4">
            <a:extLst>
              <a:ext uri="{FF2B5EF4-FFF2-40B4-BE49-F238E27FC236}">
                <a16:creationId xmlns:a16="http://schemas.microsoft.com/office/drawing/2014/main" id="{306B4AE4-0D40-4FAD-B275-E852C2E80DD0}"/>
              </a:ext>
            </a:extLst>
          </p:cNvPr>
          <p:cNvSpPr>
            <a:spLocks noGrp="1"/>
          </p:cNvSpPr>
          <p:nvPr userDrawn="1">
            <p:ph type="pic" sz="quarter" idx="21" hasCustomPrompt="1"/>
          </p:nvPr>
        </p:nvSpPr>
        <p:spPr>
          <a:xfrm>
            <a:off x="9115562"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97810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mage with text 4">
    <p:spTree>
      <p:nvGrpSpPr>
        <p:cNvPr id="1" name=""/>
        <p:cNvGrpSpPr/>
        <p:nvPr/>
      </p:nvGrpSpPr>
      <p:grpSpPr>
        <a:xfrm>
          <a:off x="0" y="0"/>
          <a:ext cx="0" cy="0"/>
          <a:chOff x="0" y="0"/>
          <a:chExt cx="0" cy="0"/>
        </a:xfrm>
      </p:grpSpPr>
      <p:sp>
        <p:nvSpPr>
          <p:cNvPr id="26" name="Picture Placeholder 4">
            <a:extLst>
              <a:ext uri="{FF2B5EF4-FFF2-40B4-BE49-F238E27FC236}">
                <a16:creationId xmlns:a16="http://schemas.microsoft.com/office/drawing/2014/main" id="{E4125580-BDE8-4CB7-BB69-A184BD1B6465}"/>
              </a:ext>
            </a:extLst>
          </p:cNvPr>
          <p:cNvSpPr>
            <a:spLocks noGrp="1"/>
          </p:cNvSpPr>
          <p:nvPr>
            <p:ph type="pic" sz="quarter" idx="17" hasCustomPrompt="1"/>
          </p:nvPr>
        </p:nvSpPr>
        <p:spPr>
          <a:xfrm>
            <a:off x="3509903" y="599421"/>
            <a:ext cx="3249442" cy="5733797"/>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7" name="Picture Placeholder 4">
            <a:extLst>
              <a:ext uri="{FF2B5EF4-FFF2-40B4-BE49-F238E27FC236}">
                <a16:creationId xmlns:a16="http://schemas.microsoft.com/office/drawing/2014/main" id="{A209487F-65B1-4C87-9A4D-DB8277308680}"/>
              </a:ext>
            </a:extLst>
          </p:cNvPr>
          <p:cNvSpPr>
            <a:spLocks noGrp="1"/>
          </p:cNvSpPr>
          <p:nvPr>
            <p:ph type="pic" sz="quarter" idx="21" hasCustomPrompt="1"/>
          </p:nvPr>
        </p:nvSpPr>
        <p:spPr>
          <a:xfrm>
            <a:off x="7038591" y="599421"/>
            <a:ext cx="3249442" cy="5733797"/>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8" name="Picture Placeholder 4">
            <a:extLst>
              <a:ext uri="{FF2B5EF4-FFF2-40B4-BE49-F238E27FC236}">
                <a16:creationId xmlns:a16="http://schemas.microsoft.com/office/drawing/2014/main" id="{ACF22224-C498-47A2-AE6A-14ABE5078769}"/>
              </a:ext>
            </a:extLst>
          </p:cNvPr>
          <p:cNvSpPr>
            <a:spLocks noGrp="1"/>
          </p:cNvSpPr>
          <p:nvPr>
            <p:ph type="pic" sz="quarter" idx="22" hasCustomPrompt="1"/>
          </p:nvPr>
        </p:nvSpPr>
        <p:spPr>
          <a:xfrm>
            <a:off x="10567279" y="599421"/>
            <a:ext cx="3249442" cy="5733797"/>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3593747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mage with text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1020100" y="1706942"/>
            <a:ext cx="4860000" cy="2458657"/>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6" name="Picture Placeholder 4">
            <a:extLst>
              <a:ext uri="{FF2B5EF4-FFF2-40B4-BE49-F238E27FC236}">
                <a16:creationId xmlns:a16="http://schemas.microsoft.com/office/drawing/2014/main" id="{ABA1A6D5-D022-43E9-9E88-7ABB4751C674}"/>
              </a:ext>
            </a:extLst>
          </p:cNvPr>
          <p:cNvSpPr>
            <a:spLocks noGrp="1"/>
          </p:cNvSpPr>
          <p:nvPr>
            <p:ph type="pic" sz="quarter" idx="16" hasCustomPrompt="1"/>
          </p:nvPr>
        </p:nvSpPr>
        <p:spPr>
          <a:xfrm>
            <a:off x="6311900" y="1706943"/>
            <a:ext cx="4860000" cy="2458656"/>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2370140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mage with text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1057274" y="2000251"/>
            <a:ext cx="5038725" cy="3600450"/>
          </a:xfrm>
          <a:prstGeom prst="roundRect">
            <a:avLst>
              <a:gd name="adj" fmla="val 0"/>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5190987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s 1">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49BA652E-8DCB-411C-BDCC-2A28B7A37C8C}"/>
              </a:ext>
            </a:extLst>
          </p:cNvPr>
          <p:cNvSpPr>
            <a:spLocks noGrp="1"/>
          </p:cNvSpPr>
          <p:nvPr>
            <p:ph type="pic" sz="quarter" idx="10" hasCustomPrompt="1"/>
          </p:nvPr>
        </p:nvSpPr>
        <p:spPr>
          <a:xfrm>
            <a:off x="1900177" y="1076325"/>
            <a:ext cx="4572000" cy="4572000"/>
          </a:xfrm>
          <a:prstGeom prst="ellipse">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5694223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es 2">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612E3448-F2EF-451E-8014-86C006CB70CD}"/>
              </a:ext>
            </a:extLst>
          </p:cNvPr>
          <p:cNvSpPr>
            <a:spLocks noGrp="1"/>
          </p:cNvSpPr>
          <p:nvPr>
            <p:ph type="pic" sz="quarter" idx="10" hasCustomPrompt="1"/>
          </p:nvPr>
        </p:nvSpPr>
        <p:spPr>
          <a:xfrm>
            <a:off x="5482137" y="4343866"/>
            <a:ext cx="1216152" cy="1216152"/>
          </a:xfrm>
          <a:prstGeom prst="ellipse">
            <a:avLst/>
          </a:prstGeom>
          <a:pattFill prst="wdDnDiag">
            <a:fgClr>
              <a:schemeClr val="tx1">
                <a:lumMod val="25000"/>
                <a:lumOff val="75000"/>
              </a:schemeClr>
            </a:fgClr>
            <a:bgClr>
              <a:schemeClr val="bg1"/>
            </a:bgClr>
          </a:pattFill>
          <a:ln w="63500">
            <a:solidFill>
              <a:schemeClr val="accent1"/>
            </a:solidFill>
          </a:ln>
        </p:spPr>
        <p:txBody>
          <a:bodyPr anchor="ctr"/>
          <a:lstStyle>
            <a:lvl1pPr algn="ctr">
              <a:buNone/>
              <a:defRPr sz="1600"/>
            </a:lvl1pPr>
          </a:lstStyle>
          <a:p>
            <a:r>
              <a:rPr lang="en-US" dirty="0"/>
              <a:t>image</a:t>
            </a:r>
          </a:p>
        </p:txBody>
      </p:sp>
    </p:spTree>
    <p:extLst>
      <p:ext uri="{BB962C8B-B14F-4D97-AF65-F5344CB8AC3E}">
        <p14:creationId xmlns:p14="http://schemas.microsoft.com/office/powerpoint/2010/main" val="41255062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otes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B5671677-28D2-48BB-A020-FECB56CA25A5}"/>
              </a:ext>
            </a:extLst>
          </p:cNvPr>
          <p:cNvSpPr>
            <a:spLocks noGrp="1"/>
          </p:cNvSpPr>
          <p:nvPr>
            <p:ph type="pic" sz="quarter" idx="13"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6393464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Quotes 4">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95106253-7B8B-487B-A3B6-10B45F3CCF4D}"/>
              </a:ext>
            </a:extLst>
          </p:cNvPr>
          <p:cNvSpPr>
            <a:spLocks noGrp="1"/>
          </p:cNvSpPr>
          <p:nvPr>
            <p:ph type="pic" sz="quarter" idx="10" hasCustomPrompt="1"/>
          </p:nvPr>
        </p:nvSpPr>
        <p:spPr>
          <a:xfrm>
            <a:off x="1905000" y="1950334"/>
            <a:ext cx="2743200" cy="2743200"/>
          </a:xfrm>
          <a:prstGeom prst="ellipse">
            <a:avLst/>
          </a:prstGeom>
          <a:pattFill prst="wdDnDiag">
            <a:fgClr>
              <a:schemeClr val="tx1">
                <a:lumMod val="25000"/>
                <a:lumOff val="75000"/>
              </a:schemeClr>
            </a:fgClr>
            <a:bgClr>
              <a:schemeClr val="bg1"/>
            </a:bgClr>
          </a:pattFill>
          <a:ln w="127000">
            <a:solidFill>
              <a:schemeClr val="bg1"/>
            </a:solidFill>
          </a:ln>
        </p:spPr>
        <p:txBody>
          <a:bodyPr anchor="ctr"/>
          <a:lstStyle>
            <a:lvl1pPr algn="ctr">
              <a:buNone/>
              <a:defRPr sz="1600"/>
            </a:lvl1pPr>
          </a:lstStyle>
          <a:p>
            <a:r>
              <a:rPr lang="en-US" dirty="0"/>
              <a:t>image</a:t>
            </a:r>
          </a:p>
        </p:txBody>
      </p:sp>
    </p:spTree>
    <p:extLst>
      <p:ext uri="{BB962C8B-B14F-4D97-AF65-F5344CB8AC3E}">
        <p14:creationId xmlns:p14="http://schemas.microsoft.com/office/powerpoint/2010/main" val="29678042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Quotes 5">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C407F8FC-B8EA-4353-B23A-7B6DEE78F41A}"/>
              </a:ext>
            </a:extLst>
          </p:cNvPr>
          <p:cNvSpPr>
            <a:spLocks noGrp="1"/>
          </p:cNvSpPr>
          <p:nvPr>
            <p:ph type="pic" sz="quarter" idx="13" hasCustomPrompt="1"/>
          </p:nvPr>
        </p:nvSpPr>
        <p:spPr>
          <a:xfrm>
            <a:off x="0" y="0"/>
            <a:ext cx="3310358"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86292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Page 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676275" y="628650"/>
            <a:ext cx="10839450" cy="56007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694345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otes 6">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C407F8FC-B8EA-4353-B23A-7B6DEE78F41A}"/>
              </a:ext>
            </a:extLst>
          </p:cNvPr>
          <p:cNvSpPr>
            <a:spLocks noGrp="1"/>
          </p:cNvSpPr>
          <p:nvPr>
            <p:ph type="pic" sz="quarter" idx="13"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979492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otes 7">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1049925" y="1269000"/>
            <a:ext cx="4320000" cy="4320000"/>
          </a:xfrm>
          <a:prstGeom prst="ellipse">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42331777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Quotes 8">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523875" y="723900"/>
            <a:ext cx="5400000" cy="5400000"/>
          </a:xfrm>
          <a:prstGeom prst="ellipse">
            <a:avLst/>
          </a:prstGeom>
          <a:pattFill prst="wdDnDiag">
            <a:fgClr>
              <a:schemeClr val="tx1">
                <a:lumMod val="25000"/>
                <a:lumOff val="75000"/>
              </a:schemeClr>
            </a:fgClr>
            <a:bgClr>
              <a:schemeClr val="bg1"/>
            </a:bgClr>
          </a:pattFill>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7224890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Quotes 9">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0" y="0"/>
            <a:ext cx="12192000" cy="6858000"/>
          </a:xfrm>
          <a:prstGeom prst="rect">
            <a:avLst/>
          </a:prstGeom>
          <a:pattFill prst="wdDnDiag">
            <a:fgClr>
              <a:schemeClr val="tx1">
                <a:lumMod val="25000"/>
                <a:lumOff val="75000"/>
              </a:schemeClr>
            </a:fgClr>
            <a:bgClr>
              <a:schemeClr val="bg1"/>
            </a:bgClr>
          </a:pattFill>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36390991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Quotes 10">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1770743" y="917800"/>
            <a:ext cx="1800000" cy="1800000"/>
          </a:xfrm>
          <a:prstGeom prst="roundRect">
            <a:avLst>
              <a:gd name="adj" fmla="val 7431"/>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33841192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Quotes 1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5556000" y="1469342"/>
            <a:ext cx="1080000" cy="108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4222979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Quotes 12">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1F6B993A-427A-499E-9D74-1D94D3661DFF}"/>
              </a:ext>
            </a:extLst>
          </p:cNvPr>
          <p:cNvSpPr>
            <a:spLocks noGrp="1"/>
          </p:cNvSpPr>
          <p:nvPr>
            <p:ph type="pic" sz="quarter" idx="14" hasCustomPrompt="1"/>
          </p:nvPr>
        </p:nvSpPr>
        <p:spPr>
          <a:xfrm>
            <a:off x="488570" y="549000"/>
            <a:ext cx="5605725" cy="5760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9164778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page -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2912029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asic page - Time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5861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page 2 - Image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4657725" y="2695575"/>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6" name="Picture Placeholder 4">
            <a:extLst>
              <a:ext uri="{FF2B5EF4-FFF2-40B4-BE49-F238E27FC236}">
                <a16:creationId xmlns:a16="http://schemas.microsoft.com/office/drawing/2014/main" id="{C7F13A08-E9ED-4281-B741-77C0AC79596E}"/>
              </a:ext>
            </a:extLst>
          </p:cNvPr>
          <p:cNvSpPr>
            <a:spLocks noGrp="1"/>
          </p:cNvSpPr>
          <p:nvPr>
            <p:ph type="pic" sz="quarter" idx="11" hasCustomPrompt="1"/>
          </p:nvPr>
        </p:nvSpPr>
        <p:spPr>
          <a:xfrm>
            <a:off x="4657725" y="48768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4182566038"/>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age Image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0" y="1"/>
            <a:ext cx="12192000" cy="5143499"/>
          </a:xfrm>
          <a:prstGeom prst="rect">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0974011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asic page - Image Timelin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4657725" y="2695575"/>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6" name="Picture Placeholder 4">
            <a:extLst>
              <a:ext uri="{FF2B5EF4-FFF2-40B4-BE49-F238E27FC236}">
                <a16:creationId xmlns:a16="http://schemas.microsoft.com/office/drawing/2014/main" id="{C7F13A08-E9ED-4281-B741-77C0AC79596E}"/>
              </a:ext>
            </a:extLst>
          </p:cNvPr>
          <p:cNvSpPr>
            <a:spLocks noGrp="1"/>
          </p:cNvSpPr>
          <p:nvPr>
            <p:ph type="pic" sz="quarter" idx="11" hasCustomPrompt="1"/>
          </p:nvPr>
        </p:nvSpPr>
        <p:spPr>
          <a:xfrm>
            <a:off x="4657725" y="48768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4648200" y="5334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592611381"/>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asic page 2 - Image Timelin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4657725" y="2695575"/>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4648200" y="5334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1501005800"/>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mage Timelin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3047999" y="0"/>
            <a:ext cx="3044952" cy="68580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9" name="Picture Placeholder 4">
            <a:extLst>
              <a:ext uri="{FF2B5EF4-FFF2-40B4-BE49-F238E27FC236}">
                <a16:creationId xmlns:a16="http://schemas.microsoft.com/office/drawing/2014/main" id="{2A9E646E-AB96-44BA-B223-4263DB52642A}"/>
              </a:ext>
            </a:extLst>
          </p:cNvPr>
          <p:cNvSpPr>
            <a:spLocks noGrp="1"/>
          </p:cNvSpPr>
          <p:nvPr>
            <p:ph type="pic" sz="quarter" idx="13" hasCustomPrompt="1"/>
          </p:nvPr>
        </p:nvSpPr>
        <p:spPr>
          <a:xfrm>
            <a:off x="6092951" y="0"/>
            <a:ext cx="3044952" cy="68580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6C695DD6-1C52-4BBB-BD4A-875BD44DAB48}"/>
              </a:ext>
            </a:extLst>
          </p:cNvPr>
          <p:cNvSpPr>
            <a:spLocks noGrp="1"/>
          </p:cNvSpPr>
          <p:nvPr>
            <p:ph type="pic" sz="quarter" idx="14" hasCustomPrompt="1"/>
          </p:nvPr>
        </p:nvSpPr>
        <p:spPr>
          <a:xfrm>
            <a:off x="9137903" y="0"/>
            <a:ext cx="3044952" cy="68580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648768598"/>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Image Timelin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6096" y="0"/>
            <a:ext cx="3044952"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9" name="Picture Placeholder 4">
            <a:extLst>
              <a:ext uri="{FF2B5EF4-FFF2-40B4-BE49-F238E27FC236}">
                <a16:creationId xmlns:a16="http://schemas.microsoft.com/office/drawing/2014/main" id="{2A9E646E-AB96-44BA-B223-4263DB52642A}"/>
              </a:ext>
            </a:extLst>
          </p:cNvPr>
          <p:cNvSpPr>
            <a:spLocks noGrp="1"/>
          </p:cNvSpPr>
          <p:nvPr>
            <p:ph type="pic" sz="quarter" idx="13" hasCustomPrompt="1"/>
          </p:nvPr>
        </p:nvSpPr>
        <p:spPr>
          <a:xfrm>
            <a:off x="3051048" y="0"/>
            <a:ext cx="3044952"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6C695DD6-1C52-4BBB-BD4A-875BD44DAB48}"/>
              </a:ext>
            </a:extLst>
          </p:cNvPr>
          <p:cNvSpPr>
            <a:spLocks noGrp="1"/>
          </p:cNvSpPr>
          <p:nvPr>
            <p:ph type="pic" sz="quarter" idx="14" hasCustomPrompt="1"/>
          </p:nvPr>
        </p:nvSpPr>
        <p:spPr>
          <a:xfrm>
            <a:off x="6096000" y="0"/>
            <a:ext cx="3044952"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3802708375"/>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 Image Timeline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685076"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4">
            <a:extLst>
              <a:ext uri="{FF2B5EF4-FFF2-40B4-BE49-F238E27FC236}">
                <a16:creationId xmlns:a16="http://schemas.microsoft.com/office/drawing/2014/main" id="{5DF77074-9E02-4EDE-ADEC-20BB7226C1FE}"/>
              </a:ext>
            </a:extLst>
          </p:cNvPr>
          <p:cNvSpPr>
            <a:spLocks noGrp="1"/>
          </p:cNvSpPr>
          <p:nvPr>
            <p:ph type="pic" sz="quarter" idx="12" hasCustomPrompt="1"/>
          </p:nvPr>
        </p:nvSpPr>
        <p:spPr>
          <a:xfrm>
            <a:off x="3479224"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4">
            <a:extLst>
              <a:ext uri="{FF2B5EF4-FFF2-40B4-BE49-F238E27FC236}">
                <a16:creationId xmlns:a16="http://schemas.microsoft.com/office/drawing/2014/main" id="{6CA2167E-9435-4A6A-BEAE-A1AC5A5D336B}"/>
              </a:ext>
            </a:extLst>
          </p:cNvPr>
          <p:cNvSpPr>
            <a:spLocks noGrp="1"/>
          </p:cNvSpPr>
          <p:nvPr>
            <p:ph type="pic" sz="quarter" idx="13" hasCustomPrompt="1"/>
          </p:nvPr>
        </p:nvSpPr>
        <p:spPr>
          <a:xfrm>
            <a:off x="6273372"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6" name="Picture Placeholder 4">
            <a:extLst>
              <a:ext uri="{FF2B5EF4-FFF2-40B4-BE49-F238E27FC236}">
                <a16:creationId xmlns:a16="http://schemas.microsoft.com/office/drawing/2014/main" id="{49A2505A-688A-4995-8380-650E617030CB}"/>
              </a:ext>
            </a:extLst>
          </p:cNvPr>
          <p:cNvSpPr>
            <a:spLocks noGrp="1"/>
          </p:cNvSpPr>
          <p:nvPr>
            <p:ph type="pic" sz="quarter" idx="14" hasCustomPrompt="1"/>
          </p:nvPr>
        </p:nvSpPr>
        <p:spPr>
          <a:xfrm>
            <a:off x="9067520"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826045035"/>
      </p:ext>
    </p:extLst>
  </p:cSld>
  <p:clrMapOvr>
    <a:masterClrMapping/>
  </p:clrMapOvr>
  <p:extLst mod="1">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 Image Timeline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685076"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4">
            <a:extLst>
              <a:ext uri="{FF2B5EF4-FFF2-40B4-BE49-F238E27FC236}">
                <a16:creationId xmlns:a16="http://schemas.microsoft.com/office/drawing/2014/main" id="{5DF77074-9E02-4EDE-ADEC-20BB7226C1FE}"/>
              </a:ext>
            </a:extLst>
          </p:cNvPr>
          <p:cNvSpPr>
            <a:spLocks noGrp="1"/>
          </p:cNvSpPr>
          <p:nvPr>
            <p:ph type="pic" sz="quarter" idx="12" hasCustomPrompt="1"/>
          </p:nvPr>
        </p:nvSpPr>
        <p:spPr>
          <a:xfrm>
            <a:off x="3479224"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4">
            <a:extLst>
              <a:ext uri="{FF2B5EF4-FFF2-40B4-BE49-F238E27FC236}">
                <a16:creationId xmlns:a16="http://schemas.microsoft.com/office/drawing/2014/main" id="{6CA2167E-9435-4A6A-BEAE-A1AC5A5D336B}"/>
              </a:ext>
            </a:extLst>
          </p:cNvPr>
          <p:cNvSpPr>
            <a:spLocks noGrp="1"/>
          </p:cNvSpPr>
          <p:nvPr>
            <p:ph type="pic" sz="quarter" idx="13" hasCustomPrompt="1"/>
          </p:nvPr>
        </p:nvSpPr>
        <p:spPr>
          <a:xfrm>
            <a:off x="6273372"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6" name="Picture Placeholder 4">
            <a:extLst>
              <a:ext uri="{FF2B5EF4-FFF2-40B4-BE49-F238E27FC236}">
                <a16:creationId xmlns:a16="http://schemas.microsoft.com/office/drawing/2014/main" id="{49A2505A-688A-4995-8380-650E617030CB}"/>
              </a:ext>
            </a:extLst>
          </p:cNvPr>
          <p:cNvSpPr>
            <a:spLocks noGrp="1"/>
          </p:cNvSpPr>
          <p:nvPr>
            <p:ph type="pic" sz="quarter" idx="14" hasCustomPrompt="1"/>
          </p:nvPr>
        </p:nvSpPr>
        <p:spPr>
          <a:xfrm>
            <a:off x="9067520"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707566210"/>
      </p:ext>
    </p:extLst>
  </p:cSld>
  <p:clrMapOvr>
    <a:masterClrMapping/>
  </p:clrMapOvr>
  <p:extLst mod="1">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mage Timeline 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10668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4">
            <a:extLst>
              <a:ext uri="{FF2B5EF4-FFF2-40B4-BE49-F238E27FC236}">
                <a16:creationId xmlns:a16="http://schemas.microsoft.com/office/drawing/2014/main" id="{392F7549-A4D2-4896-878F-E23FB9DCA751}"/>
              </a:ext>
            </a:extLst>
          </p:cNvPr>
          <p:cNvSpPr>
            <a:spLocks noGrp="1"/>
          </p:cNvSpPr>
          <p:nvPr>
            <p:ph type="pic" sz="quarter" idx="11" hasCustomPrompt="1"/>
          </p:nvPr>
        </p:nvSpPr>
        <p:spPr>
          <a:xfrm>
            <a:off x="39360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5B067B47-E563-4862-BFEE-E547A8D7FFFC}"/>
              </a:ext>
            </a:extLst>
          </p:cNvPr>
          <p:cNvSpPr>
            <a:spLocks noGrp="1"/>
          </p:cNvSpPr>
          <p:nvPr>
            <p:ph type="pic" sz="quarter" idx="12" hasCustomPrompt="1"/>
          </p:nvPr>
        </p:nvSpPr>
        <p:spPr>
          <a:xfrm>
            <a:off x="68052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Picture Placeholder 4">
            <a:extLst>
              <a:ext uri="{FF2B5EF4-FFF2-40B4-BE49-F238E27FC236}">
                <a16:creationId xmlns:a16="http://schemas.microsoft.com/office/drawing/2014/main" id="{EDFBBFAE-B6BA-4DA6-9E3D-82715FF90B59}"/>
              </a:ext>
            </a:extLst>
          </p:cNvPr>
          <p:cNvSpPr>
            <a:spLocks noGrp="1"/>
          </p:cNvSpPr>
          <p:nvPr>
            <p:ph type="pic" sz="quarter" idx="13" hasCustomPrompt="1"/>
          </p:nvPr>
        </p:nvSpPr>
        <p:spPr>
          <a:xfrm>
            <a:off x="96744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063690037"/>
      </p:ext>
    </p:extLst>
  </p:cSld>
  <p:clrMapOvr>
    <a:masterClrMapping/>
  </p:clrMapOvr>
  <p:extLst mod="1">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mage Timeline 4-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10668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4">
            <a:extLst>
              <a:ext uri="{FF2B5EF4-FFF2-40B4-BE49-F238E27FC236}">
                <a16:creationId xmlns:a16="http://schemas.microsoft.com/office/drawing/2014/main" id="{392F7549-A4D2-4896-878F-E23FB9DCA751}"/>
              </a:ext>
            </a:extLst>
          </p:cNvPr>
          <p:cNvSpPr>
            <a:spLocks noGrp="1"/>
          </p:cNvSpPr>
          <p:nvPr>
            <p:ph type="pic" sz="quarter" idx="11" hasCustomPrompt="1"/>
          </p:nvPr>
        </p:nvSpPr>
        <p:spPr>
          <a:xfrm>
            <a:off x="39360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5B067B47-E563-4862-BFEE-E547A8D7FFFC}"/>
              </a:ext>
            </a:extLst>
          </p:cNvPr>
          <p:cNvSpPr>
            <a:spLocks noGrp="1"/>
          </p:cNvSpPr>
          <p:nvPr>
            <p:ph type="pic" sz="quarter" idx="12" hasCustomPrompt="1"/>
          </p:nvPr>
        </p:nvSpPr>
        <p:spPr>
          <a:xfrm>
            <a:off x="68052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Picture Placeholder 4">
            <a:extLst>
              <a:ext uri="{FF2B5EF4-FFF2-40B4-BE49-F238E27FC236}">
                <a16:creationId xmlns:a16="http://schemas.microsoft.com/office/drawing/2014/main" id="{EDFBBFAE-B6BA-4DA6-9E3D-82715FF90B59}"/>
              </a:ext>
            </a:extLst>
          </p:cNvPr>
          <p:cNvSpPr>
            <a:spLocks noGrp="1"/>
          </p:cNvSpPr>
          <p:nvPr>
            <p:ph type="pic" sz="quarter" idx="13" hasCustomPrompt="1"/>
          </p:nvPr>
        </p:nvSpPr>
        <p:spPr>
          <a:xfrm>
            <a:off x="96744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710356369"/>
      </p:ext>
    </p:extLst>
  </p:cSld>
  <p:clrMapOvr>
    <a:masterClrMapping/>
  </p:clrMapOvr>
  <p:extLst mod="1">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mage Timeline 5">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6" name="Picture Placeholder 4">
            <a:extLst>
              <a:ext uri="{FF2B5EF4-FFF2-40B4-BE49-F238E27FC236}">
                <a16:creationId xmlns:a16="http://schemas.microsoft.com/office/drawing/2014/main" id="{1E331C87-ED44-4BD8-8716-4D2459B59BC6}"/>
              </a:ext>
            </a:extLst>
          </p:cNvPr>
          <p:cNvSpPr>
            <a:spLocks noGrp="1"/>
          </p:cNvSpPr>
          <p:nvPr>
            <p:ph type="pic" sz="quarter" idx="10" hasCustomPrompt="1"/>
          </p:nvPr>
        </p:nvSpPr>
        <p:spPr>
          <a:xfrm>
            <a:off x="1773823" y="1819274"/>
            <a:ext cx="4322175" cy="1141521"/>
          </a:xfrm>
          <a:prstGeom prst="rect">
            <a:avLst/>
          </a:prstGeom>
          <a:pattFill prst="wdDnDiag">
            <a:fgClr>
              <a:schemeClr val="tx1">
                <a:lumMod val="25000"/>
                <a:lumOff val="75000"/>
              </a:schemeClr>
            </a:fgClr>
            <a:bgClr>
              <a:schemeClr val="bg1"/>
            </a:bgClr>
          </a:pattFill>
          <a:ln w="6350">
            <a:solidFill>
              <a:schemeClr val="accent1"/>
            </a:solidFill>
          </a:ln>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EB79BFFE-1EF1-4F35-8970-7913C999B2E3}"/>
              </a:ext>
            </a:extLst>
          </p:cNvPr>
          <p:cNvSpPr>
            <a:spLocks noGrp="1"/>
          </p:cNvSpPr>
          <p:nvPr>
            <p:ph type="pic" sz="quarter" idx="11" hasCustomPrompt="1"/>
          </p:nvPr>
        </p:nvSpPr>
        <p:spPr>
          <a:xfrm>
            <a:off x="1773825" y="3486889"/>
            <a:ext cx="4322175" cy="1141521"/>
          </a:xfrm>
          <a:prstGeom prst="rect">
            <a:avLst/>
          </a:prstGeom>
          <a:pattFill prst="wdDnDiag">
            <a:fgClr>
              <a:schemeClr val="tx1">
                <a:lumMod val="25000"/>
                <a:lumOff val="75000"/>
              </a:schemeClr>
            </a:fgClr>
            <a:bgClr>
              <a:schemeClr val="bg1"/>
            </a:bgClr>
          </a:pattFill>
          <a:ln w="6350">
            <a:solidFill>
              <a:schemeClr val="accent2"/>
            </a:solidFill>
          </a:ln>
        </p:spPr>
        <p:txBody>
          <a:bodyPr anchor="ctr"/>
          <a:lstStyle>
            <a:lvl1pPr marL="0" indent="0" algn="ctr">
              <a:buNone/>
              <a:defRPr sz="1800">
                <a:solidFill>
                  <a:schemeClr val="tx1"/>
                </a:solidFill>
              </a:defRPr>
            </a:lvl1pPr>
          </a:lstStyle>
          <a:p>
            <a:r>
              <a:rPr lang="en-MY" dirty="0"/>
              <a:t>Insert your image here</a:t>
            </a:r>
          </a:p>
        </p:txBody>
      </p:sp>
      <p:sp>
        <p:nvSpPr>
          <p:cNvPr id="18" name="Picture Placeholder 4">
            <a:extLst>
              <a:ext uri="{FF2B5EF4-FFF2-40B4-BE49-F238E27FC236}">
                <a16:creationId xmlns:a16="http://schemas.microsoft.com/office/drawing/2014/main" id="{DDB05714-7199-4FD1-8B78-48432CFD1470}"/>
              </a:ext>
            </a:extLst>
          </p:cNvPr>
          <p:cNvSpPr>
            <a:spLocks noGrp="1"/>
          </p:cNvSpPr>
          <p:nvPr>
            <p:ph type="pic" sz="quarter" idx="12" hasCustomPrompt="1"/>
          </p:nvPr>
        </p:nvSpPr>
        <p:spPr>
          <a:xfrm>
            <a:off x="1773827" y="5154504"/>
            <a:ext cx="4322175" cy="1141521"/>
          </a:xfrm>
          <a:prstGeom prst="rect">
            <a:avLst/>
          </a:prstGeom>
          <a:pattFill prst="wdDnDiag">
            <a:fgClr>
              <a:schemeClr val="tx1">
                <a:lumMod val="25000"/>
                <a:lumOff val="75000"/>
              </a:schemeClr>
            </a:fgClr>
            <a:bgClr>
              <a:schemeClr val="bg1"/>
            </a:bgClr>
          </a:pattFill>
          <a:ln w="6350">
            <a:solidFill>
              <a:schemeClr val="accent3"/>
            </a:solid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27679915"/>
      </p:ext>
    </p:extLst>
  </p:cSld>
  <p:clrMapOvr>
    <a:masterClrMapping/>
  </p:clrMapOvr>
  <p:extLst mod="1">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mage Timeline 5-2">
    <p:spTree>
      <p:nvGrpSpPr>
        <p:cNvPr id="1" name=""/>
        <p:cNvGrpSpPr/>
        <p:nvPr/>
      </p:nvGrpSpPr>
      <p:grpSpPr>
        <a:xfrm>
          <a:off x="0" y="0"/>
          <a:ext cx="0" cy="0"/>
          <a:chOff x="0" y="0"/>
          <a:chExt cx="0" cy="0"/>
        </a:xfrm>
      </p:grpSpPr>
      <p:sp>
        <p:nvSpPr>
          <p:cNvPr id="16" name="Picture Placeholder 4">
            <a:extLst>
              <a:ext uri="{FF2B5EF4-FFF2-40B4-BE49-F238E27FC236}">
                <a16:creationId xmlns:a16="http://schemas.microsoft.com/office/drawing/2014/main" id="{1E331C87-ED44-4BD8-8716-4D2459B59BC6}"/>
              </a:ext>
            </a:extLst>
          </p:cNvPr>
          <p:cNvSpPr>
            <a:spLocks noGrp="1"/>
          </p:cNvSpPr>
          <p:nvPr>
            <p:ph type="pic" sz="quarter" idx="10" hasCustomPrompt="1"/>
          </p:nvPr>
        </p:nvSpPr>
        <p:spPr>
          <a:xfrm>
            <a:off x="1773823" y="555739"/>
            <a:ext cx="4322175" cy="1141521"/>
          </a:xfrm>
          <a:prstGeom prst="rect">
            <a:avLst/>
          </a:prstGeom>
          <a:pattFill prst="wdDnDiag">
            <a:fgClr>
              <a:schemeClr val="tx1">
                <a:lumMod val="25000"/>
                <a:lumOff val="75000"/>
              </a:schemeClr>
            </a:fgClr>
            <a:bgClr>
              <a:schemeClr val="bg1"/>
            </a:bgClr>
          </a:pattFill>
          <a:ln w="6350">
            <a:solidFill>
              <a:schemeClr val="accent4"/>
            </a:solidFill>
          </a:ln>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EB79BFFE-1EF1-4F35-8970-7913C999B2E3}"/>
              </a:ext>
            </a:extLst>
          </p:cNvPr>
          <p:cNvSpPr>
            <a:spLocks noGrp="1"/>
          </p:cNvSpPr>
          <p:nvPr>
            <p:ph type="pic" sz="quarter" idx="11" hasCustomPrompt="1"/>
          </p:nvPr>
        </p:nvSpPr>
        <p:spPr>
          <a:xfrm>
            <a:off x="1773825" y="2223354"/>
            <a:ext cx="4322175" cy="1141521"/>
          </a:xfrm>
          <a:prstGeom prst="rect">
            <a:avLst/>
          </a:prstGeom>
          <a:pattFill prst="wdDnDiag">
            <a:fgClr>
              <a:schemeClr val="tx1">
                <a:lumMod val="25000"/>
                <a:lumOff val="75000"/>
              </a:schemeClr>
            </a:fgClr>
            <a:bgClr>
              <a:schemeClr val="bg1"/>
            </a:bgClr>
          </a:pattFill>
          <a:ln w="6350">
            <a:solidFill>
              <a:schemeClr val="accent5"/>
            </a:solidFill>
          </a:ln>
        </p:spPr>
        <p:txBody>
          <a:bodyPr anchor="ctr"/>
          <a:lstStyle>
            <a:lvl1pPr marL="0" indent="0" algn="ctr">
              <a:buNone/>
              <a:defRPr sz="1800">
                <a:solidFill>
                  <a:schemeClr val="tx1"/>
                </a:solidFill>
              </a:defRPr>
            </a:lvl1pPr>
          </a:lstStyle>
          <a:p>
            <a:r>
              <a:rPr lang="en-MY" dirty="0"/>
              <a:t>Insert your image here</a:t>
            </a:r>
          </a:p>
        </p:txBody>
      </p:sp>
      <p:sp>
        <p:nvSpPr>
          <p:cNvPr id="18" name="Picture Placeholder 4">
            <a:extLst>
              <a:ext uri="{FF2B5EF4-FFF2-40B4-BE49-F238E27FC236}">
                <a16:creationId xmlns:a16="http://schemas.microsoft.com/office/drawing/2014/main" id="{DDB05714-7199-4FD1-8B78-48432CFD1470}"/>
              </a:ext>
            </a:extLst>
          </p:cNvPr>
          <p:cNvSpPr>
            <a:spLocks noGrp="1"/>
          </p:cNvSpPr>
          <p:nvPr>
            <p:ph type="pic" sz="quarter" idx="12" hasCustomPrompt="1"/>
          </p:nvPr>
        </p:nvSpPr>
        <p:spPr>
          <a:xfrm>
            <a:off x="1773827" y="3890969"/>
            <a:ext cx="4322175" cy="1141521"/>
          </a:xfrm>
          <a:prstGeom prst="rect">
            <a:avLst/>
          </a:prstGeom>
          <a:pattFill prst="wdDnDiag">
            <a:fgClr>
              <a:schemeClr val="tx1">
                <a:lumMod val="25000"/>
                <a:lumOff val="75000"/>
              </a:schemeClr>
            </a:fgClr>
            <a:bgClr>
              <a:schemeClr val="bg1"/>
            </a:bgClr>
          </a:pattFill>
          <a:ln w="6350">
            <a:solidFill>
              <a:schemeClr val="accent6"/>
            </a:solid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90755822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91" Type="http://schemas.openxmlformats.org/officeDocument/2006/relationships/slideLayout" Target="../slideLayouts/slideLayout191.xml"/><Relationship Id="rId205" Type="http://schemas.openxmlformats.org/officeDocument/2006/relationships/slideLayout" Target="../slideLayouts/slideLayout205.xml"/><Relationship Id="rId226" Type="http://schemas.openxmlformats.org/officeDocument/2006/relationships/slideLayout" Target="../slideLayouts/slideLayout226.xml"/><Relationship Id="rId247" Type="http://schemas.openxmlformats.org/officeDocument/2006/relationships/slideLayout" Target="../slideLayouts/slideLayout247.xml"/><Relationship Id="rId107" Type="http://schemas.openxmlformats.org/officeDocument/2006/relationships/slideLayout" Target="../slideLayouts/slideLayout107.xml"/><Relationship Id="rId268" Type="http://schemas.openxmlformats.org/officeDocument/2006/relationships/slideLayout" Target="../slideLayouts/slideLayout268.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81" Type="http://schemas.openxmlformats.org/officeDocument/2006/relationships/slideLayout" Target="../slideLayouts/slideLayout181.xml"/><Relationship Id="rId216" Type="http://schemas.openxmlformats.org/officeDocument/2006/relationships/slideLayout" Target="../slideLayouts/slideLayout216.xml"/><Relationship Id="rId237" Type="http://schemas.openxmlformats.org/officeDocument/2006/relationships/slideLayout" Target="../slideLayouts/slideLayout237.xml"/><Relationship Id="rId258" Type="http://schemas.openxmlformats.org/officeDocument/2006/relationships/slideLayout" Target="../slideLayouts/slideLayout258.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71" Type="http://schemas.openxmlformats.org/officeDocument/2006/relationships/slideLayout" Target="../slideLayouts/slideLayout171.xml"/><Relationship Id="rId192" Type="http://schemas.openxmlformats.org/officeDocument/2006/relationships/slideLayout" Target="../slideLayouts/slideLayout192.xml"/><Relationship Id="rId206" Type="http://schemas.openxmlformats.org/officeDocument/2006/relationships/slideLayout" Target="../slideLayouts/slideLayout206.xml"/><Relationship Id="rId227" Type="http://schemas.openxmlformats.org/officeDocument/2006/relationships/slideLayout" Target="../slideLayouts/slideLayout227.xml"/><Relationship Id="rId248" Type="http://schemas.openxmlformats.org/officeDocument/2006/relationships/slideLayout" Target="../slideLayouts/slideLayout248.xml"/><Relationship Id="rId269" Type="http://schemas.openxmlformats.org/officeDocument/2006/relationships/theme" Target="../theme/theme1.xml"/><Relationship Id="rId12" Type="http://schemas.openxmlformats.org/officeDocument/2006/relationships/slideLayout" Target="../slideLayouts/slideLayout12.xml"/><Relationship Id="rId33" Type="http://schemas.openxmlformats.org/officeDocument/2006/relationships/slideLayout" Target="../slideLayouts/slideLayout33.xml"/><Relationship Id="rId108" Type="http://schemas.openxmlformats.org/officeDocument/2006/relationships/slideLayout" Target="../slideLayouts/slideLayout108.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5" Type="http://schemas.openxmlformats.org/officeDocument/2006/relationships/slideLayout" Target="../slideLayouts/slideLayout75.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61" Type="http://schemas.openxmlformats.org/officeDocument/2006/relationships/slideLayout" Target="../slideLayouts/slideLayout161.xml"/><Relationship Id="rId182" Type="http://schemas.openxmlformats.org/officeDocument/2006/relationships/slideLayout" Target="../slideLayouts/slideLayout182.xml"/><Relationship Id="rId217" Type="http://schemas.openxmlformats.org/officeDocument/2006/relationships/slideLayout" Target="../slideLayouts/slideLayout217.xml"/><Relationship Id="rId6" Type="http://schemas.openxmlformats.org/officeDocument/2006/relationships/slideLayout" Target="../slideLayouts/slideLayout6.xml"/><Relationship Id="rId238" Type="http://schemas.openxmlformats.org/officeDocument/2006/relationships/slideLayout" Target="../slideLayouts/slideLayout238.xml"/><Relationship Id="rId259" Type="http://schemas.openxmlformats.org/officeDocument/2006/relationships/slideLayout" Target="../slideLayouts/slideLayout259.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51" Type="http://schemas.openxmlformats.org/officeDocument/2006/relationships/slideLayout" Target="../slideLayouts/slideLayout151.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98" Type="http://schemas.openxmlformats.org/officeDocument/2006/relationships/slideLayout" Target="../slideLayouts/slideLayout198.xml"/><Relationship Id="rId172" Type="http://schemas.openxmlformats.org/officeDocument/2006/relationships/slideLayout" Target="../slideLayouts/slideLayout172.xml"/><Relationship Id="rId193" Type="http://schemas.openxmlformats.org/officeDocument/2006/relationships/slideLayout" Target="../slideLayouts/slideLayout193.xml"/><Relationship Id="rId202" Type="http://schemas.openxmlformats.org/officeDocument/2006/relationships/slideLayout" Target="../slideLayouts/slideLayout202.xml"/><Relationship Id="rId207" Type="http://schemas.openxmlformats.org/officeDocument/2006/relationships/slideLayout" Target="../slideLayouts/slideLayout207.xml"/><Relationship Id="rId223" Type="http://schemas.openxmlformats.org/officeDocument/2006/relationships/slideLayout" Target="../slideLayouts/slideLayout223.xml"/><Relationship Id="rId228" Type="http://schemas.openxmlformats.org/officeDocument/2006/relationships/slideLayout" Target="../slideLayouts/slideLayout228.xml"/><Relationship Id="rId244" Type="http://schemas.openxmlformats.org/officeDocument/2006/relationships/slideLayout" Target="../slideLayouts/slideLayout244.xml"/><Relationship Id="rId249" Type="http://schemas.openxmlformats.org/officeDocument/2006/relationships/slideLayout" Target="../slideLayouts/slideLayout24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260" Type="http://schemas.openxmlformats.org/officeDocument/2006/relationships/slideLayout" Target="../slideLayouts/slideLayout260.xml"/><Relationship Id="rId265" Type="http://schemas.openxmlformats.org/officeDocument/2006/relationships/slideLayout" Target="../slideLayouts/slideLayout265.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183" Type="http://schemas.openxmlformats.org/officeDocument/2006/relationships/slideLayout" Target="../slideLayouts/slideLayout183.xml"/><Relationship Id="rId213" Type="http://schemas.openxmlformats.org/officeDocument/2006/relationships/slideLayout" Target="../slideLayouts/slideLayout213.xml"/><Relationship Id="rId218" Type="http://schemas.openxmlformats.org/officeDocument/2006/relationships/slideLayout" Target="../slideLayouts/slideLayout218.xml"/><Relationship Id="rId234" Type="http://schemas.openxmlformats.org/officeDocument/2006/relationships/slideLayout" Target="../slideLayouts/slideLayout234.xml"/><Relationship Id="rId239" Type="http://schemas.openxmlformats.org/officeDocument/2006/relationships/slideLayout" Target="../slideLayouts/slideLayout239.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50" Type="http://schemas.openxmlformats.org/officeDocument/2006/relationships/slideLayout" Target="../slideLayouts/slideLayout250.xml"/><Relationship Id="rId255" Type="http://schemas.openxmlformats.org/officeDocument/2006/relationships/slideLayout" Target="../slideLayouts/slideLayout255.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4" Type="http://schemas.openxmlformats.org/officeDocument/2006/relationships/slideLayout" Target="../slideLayouts/slideLayout194.xml"/><Relationship Id="rId199" Type="http://schemas.openxmlformats.org/officeDocument/2006/relationships/slideLayout" Target="../slideLayouts/slideLayout199.xml"/><Relationship Id="rId203" Type="http://schemas.openxmlformats.org/officeDocument/2006/relationships/slideLayout" Target="../slideLayouts/slideLayout203.xml"/><Relationship Id="rId208" Type="http://schemas.openxmlformats.org/officeDocument/2006/relationships/slideLayout" Target="../slideLayouts/slideLayout208.xml"/><Relationship Id="rId229" Type="http://schemas.openxmlformats.org/officeDocument/2006/relationships/slideLayout" Target="../slideLayouts/slideLayout229.xml"/><Relationship Id="rId19" Type="http://schemas.openxmlformats.org/officeDocument/2006/relationships/slideLayout" Target="../slideLayouts/slideLayout19.xml"/><Relationship Id="rId224" Type="http://schemas.openxmlformats.org/officeDocument/2006/relationships/slideLayout" Target="../slideLayouts/slideLayout224.xml"/><Relationship Id="rId240" Type="http://schemas.openxmlformats.org/officeDocument/2006/relationships/slideLayout" Target="../slideLayouts/slideLayout240.xml"/><Relationship Id="rId245" Type="http://schemas.openxmlformats.org/officeDocument/2006/relationships/slideLayout" Target="../slideLayouts/slideLayout245.xml"/><Relationship Id="rId261" Type="http://schemas.openxmlformats.org/officeDocument/2006/relationships/slideLayout" Target="../slideLayouts/slideLayout261.xml"/><Relationship Id="rId266" Type="http://schemas.openxmlformats.org/officeDocument/2006/relationships/slideLayout" Target="../slideLayouts/slideLayout266.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184" Type="http://schemas.openxmlformats.org/officeDocument/2006/relationships/slideLayout" Target="../slideLayouts/slideLayout184.xml"/><Relationship Id="rId189" Type="http://schemas.openxmlformats.org/officeDocument/2006/relationships/slideLayout" Target="../slideLayouts/slideLayout189.xml"/><Relationship Id="rId219" Type="http://schemas.openxmlformats.org/officeDocument/2006/relationships/slideLayout" Target="../slideLayouts/slideLayout219.xml"/><Relationship Id="rId3" Type="http://schemas.openxmlformats.org/officeDocument/2006/relationships/slideLayout" Target="../slideLayouts/slideLayout3.xml"/><Relationship Id="rId214" Type="http://schemas.openxmlformats.org/officeDocument/2006/relationships/slideLayout" Target="../slideLayouts/slideLayout214.xml"/><Relationship Id="rId230" Type="http://schemas.openxmlformats.org/officeDocument/2006/relationships/slideLayout" Target="../slideLayouts/slideLayout230.xml"/><Relationship Id="rId235" Type="http://schemas.openxmlformats.org/officeDocument/2006/relationships/slideLayout" Target="../slideLayouts/slideLayout235.xml"/><Relationship Id="rId251" Type="http://schemas.openxmlformats.org/officeDocument/2006/relationships/slideLayout" Target="../slideLayouts/slideLayout251.xml"/><Relationship Id="rId256" Type="http://schemas.openxmlformats.org/officeDocument/2006/relationships/slideLayout" Target="../slideLayouts/slideLayout256.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95" Type="http://schemas.openxmlformats.org/officeDocument/2006/relationships/slideLayout" Target="../slideLayouts/slideLayout195.xml"/><Relationship Id="rId209" Type="http://schemas.openxmlformats.org/officeDocument/2006/relationships/slideLayout" Target="../slideLayouts/slideLayout209.xml"/><Relationship Id="rId190" Type="http://schemas.openxmlformats.org/officeDocument/2006/relationships/slideLayout" Target="../slideLayouts/slideLayout190.xml"/><Relationship Id="rId204" Type="http://schemas.openxmlformats.org/officeDocument/2006/relationships/slideLayout" Target="../slideLayouts/slideLayout204.xml"/><Relationship Id="rId220" Type="http://schemas.openxmlformats.org/officeDocument/2006/relationships/slideLayout" Target="../slideLayouts/slideLayout220.xml"/><Relationship Id="rId225" Type="http://schemas.openxmlformats.org/officeDocument/2006/relationships/slideLayout" Target="../slideLayouts/slideLayout225.xml"/><Relationship Id="rId241" Type="http://schemas.openxmlformats.org/officeDocument/2006/relationships/slideLayout" Target="../slideLayouts/slideLayout241.xml"/><Relationship Id="rId246" Type="http://schemas.openxmlformats.org/officeDocument/2006/relationships/slideLayout" Target="../slideLayouts/slideLayout246.xml"/><Relationship Id="rId267" Type="http://schemas.openxmlformats.org/officeDocument/2006/relationships/slideLayout" Target="../slideLayouts/slideLayout267.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262" Type="http://schemas.openxmlformats.org/officeDocument/2006/relationships/slideLayout" Target="../slideLayouts/slideLayout262.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185" Type="http://schemas.openxmlformats.org/officeDocument/2006/relationships/slideLayout" Target="../slideLayouts/slideLayout185.xml"/><Relationship Id="rId4" Type="http://schemas.openxmlformats.org/officeDocument/2006/relationships/slideLayout" Target="../slideLayouts/slideLayout4.xml"/><Relationship Id="rId9" Type="http://schemas.openxmlformats.org/officeDocument/2006/relationships/slideLayout" Target="../slideLayouts/slideLayout9.xml"/><Relationship Id="rId180" Type="http://schemas.openxmlformats.org/officeDocument/2006/relationships/slideLayout" Target="../slideLayouts/slideLayout180.xml"/><Relationship Id="rId210" Type="http://schemas.openxmlformats.org/officeDocument/2006/relationships/slideLayout" Target="../slideLayouts/slideLayout210.xml"/><Relationship Id="rId215" Type="http://schemas.openxmlformats.org/officeDocument/2006/relationships/slideLayout" Target="../slideLayouts/slideLayout215.xml"/><Relationship Id="rId236" Type="http://schemas.openxmlformats.org/officeDocument/2006/relationships/slideLayout" Target="../slideLayouts/slideLayout236.xml"/><Relationship Id="rId257" Type="http://schemas.openxmlformats.org/officeDocument/2006/relationships/slideLayout" Target="../slideLayouts/slideLayout257.xml"/><Relationship Id="rId26" Type="http://schemas.openxmlformats.org/officeDocument/2006/relationships/slideLayout" Target="../slideLayouts/slideLayout26.xml"/><Relationship Id="rId231" Type="http://schemas.openxmlformats.org/officeDocument/2006/relationships/slideLayout" Target="../slideLayouts/slideLayout231.xml"/><Relationship Id="rId252" Type="http://schemas.openxmlformats.org/officeDocument/2006/relationships/slideLayout" Target="../slideLayouts/slideLayout252.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196" Type="http://schemas.openxmlformats.org/officeDocument/2006/relationships/slideLayout" Target="../slideLayouts/slideLayout196.xml"/><Relationship Id="rId200" Type="http://schemas.openxmlformats.org/officeDocument/2006/relationships/slideLayout" Target="../slideLayouts/slideLayout200.xml"/><Relationship Id="rId16" Type="http://schemas.openxmlformats.org/officeDocument/2006/relationships/slideLayout" Target="../slideLayouts/slideLayout16.xml"/><Relationship Id="rId221" Type="http://schemas.openxmlformats.org/officeDocument/2006/relationships/slideLayout" Target="../slideLayouts/slideLayout221.xml"/><Relationship Id="rId242" Type="http://schemas.openxmlformats.org/officeDocument/2006/relationships/slideLayout" Target="../slideLayouts/slideLayout242.xml"/><Relationship Id="rId263" Type="http://schemas.openxmlformats.org/officeDocument/2006/relationships/slideLayout" Target="../slideLayouts/slideLayout263.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186" Type="http://schemas.openxmlformats.org/officeDocument/2006/relationships/slideLayout" Target="../slideLayouts/slideLayout186.xml"/><Relationship Id="rId211" Type="http://schemas.openxmlformats.org/officeDocument/2006/relationships/slideLayout" Target="../slideLayouts/slideLayout211.xml"/><Relationship Id="rId232" Type="http://schemas.openxmlformats.org/officeDocument/2006/relationships/slideLayout" Target="../slideLayouts/slideLayout232.xml"/><Relationship Id="rId253" Type="http://schemas.openxmlformats.org/officeDocument/2006/relationships/slideLayout" Target="../slideLayouts/slideLayout253.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97" Type="http://schemas.openxmlformats.org/officeDocument/2006/relationships/slideLayout" Target="../slideLayouts/slideLayout197.xml"/><Relationship Id="rId201" Type="http://schemas.openxmlformats.org/officeDocument/2006/relationships/slideLayout" Target="../slideLayouts/slideLayout201.xml"/><Relationship Id="rId222" Type="http://schemas.openxmlformats.org/officeDocument/2006/relationships/slideLayout" Target="../slideLayouts/slideLayout222.xml"/><Relationship Id="rId243" Type="http://schemas.openxmlformats.org/officeDocument/2006/relationships/slideLayout" Target="../slideLayouts/slideLayout243.xml"/><Relationship Id="rId264" Type="http://schemas.openxmlformats.org/officeDocument/2006/relationships/slideLayout" Target="../slideLayouts/slideLayout264.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87" Type="http://schemas.openxmlformats.org/officeDocument/2006/relationships/slideLayout" Target="../slideLayouts/slideLayout187.xml"/><Relationship Id="rId1" Type="http://schemas.openxmlformats.org/officeDocument/2006/relationships/slideLayout" Target="../slideLayouts/slideLayout1.xml"/><Relationship Id="rId212" Type="http://schemas.openxmlformats.org/officeDocument/2006/relationships/slideLayout" Target="../slideLayouts/slideLayout212.xml"/><Relationship Id="rId233" Type="http://schemas.openxmlformats.org/officeDocument/2006/relationships/slideLayout" Target="../slideLayouts/slideLayout233.xml"/><Relationship Id="rId254" Type="http://schemas.openxmlformats.org/officeDocument/2006/relationships/slideLayout" Target="../slideLayouts/slideLayout2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2522673204"/>
      </p:ext>
    </p:extLst>
  </p:cSld>
  <p:clrMap bg1="dk1" tx1="lt1" bg2="dk2" tx2="lt2" accent1="accent1" accent2="accent2" accent3="accent3" accent4="accent4" accent5="accent5" accent6="accent6" hlink="hlink" folHlink="folHlink"/>
  <p:sldLayoutIdLst>
    <p:sldLayoutId id="2147483661" r:id="rId1"/>
    <p:sldLayoutId id="2147483764" r:id="rId2"/>
    <p:sldLayoutId id="2147483901" r:id="rId3"/>
    <p:sldLayoutId id="2147483929" r:id="rId4"/>
    <p:sldLayoutId id="2147483937" r:id="rId5"/>
    <p:sldLayoutId id="2147483763" r:id="rId6"/>
    <p:sldLayoutId id="2147483660" r:id="rId7"/>
    <p:sldLayoutId id="2147483828" r:id="rId8"/>
    <p:sldLayoutId id="2147483852" r:id="rId9"/>
    <p:sldLayoutId id="2147483854" r:id="rId10"/>
    <p:sldLayoutId id="2147483938" r:id="rId11"/>
    <p:sldLayoutId id="2147483939" r:id="rId12"/>
    <p:sldLayoutId id="2147483662" r:id="rId13"/>
    <p:sldLayoutId id="2147483668" r:id="rId14"/>
    <p:sldLayoutId id="2147483672" r:id="rId15"/>
    <p:sldLayoutId id="2147483669" r:id="rId16"/>
    <p:sldLayoutId id="2147483670" r:id="rId17"/>
    <p:sldLayoutId id="2147483675" r:id="rId18"/>
    <p:sldLayoutId id="2147483676" r:id="rId19"/>
    <p:sldLayoutId id="2147483780" r:id="rId20"/>
    <p:sldLayoutId id="2147483781" r:id="rId21"/>
    <p:sldLayoutId id="2147483860" r:id="rId22"/>
    <p:sldLayoutId id="2147483875" r:id="rId23"/>
    <p:sldLayoutId id="2147483876" r:id="rId24"/>
    <p:sldLayoutId id="2147483877" r:id="rId25"/>
    <p:sldLayoutId id="2147483930" r:id="rId26"/>
    <p:sldLayoutId id="2147483677" r:id="rId27"/>
    <p:sldLayoutId id="2147483750" r:id="rId28"/>
    <p:sldLayoutId id="2147483751" r:id="rId29"/>
    <p:sldLayoutId id="2147483752" r:id="rId30"/>
    <p:sldLayoutId id="2147483753" r:id="rId31"/>
    <p:sldLayoutId id="2147483754" r:id="rId32"/>
    <p:sldLayoutId id="2147483755" r:id="rId33"/>
    <p:sldLayoutId id="2147483773" r:id="rId34"/>
    <p:sldLayoutId id="2147483774" r:id="rId35"/>
    <p:sldLayoutId id="2147483775" r:id="rId36"/>
    <p:sldLayoutId id="2147483776" r:id="rId37"/>
    <p:sldLayoutId id="2147483777" r:id="rId38"/>
    <p:sldLayoutId id="2147483778" r:id="rId39"/>
    <p:sldLayoutId id="2147483779" r:id="rId40"/>
    <p:sldLayoutId id="2147483815" r:id="rId41"/>
    <p:sldLayoutId id="2147483816" r:id="rId42"/>
    <p:sldLayoutId id="2147483782" r:id="rId43"/>
    <p:sldLayoutId id="2147483783" r:id="rId44"/>
    <p:sldLayoutId id="2147483784" r:id="rId45"/>
    <p:sldLayoutId id="2147483785" r:id="rId46"/>
    <p:sldLayoutId id="2147483786" r:id="rId47"/>
    <p:sldLayoutId id="2147483787" r:id="rId48"/>
    <p:sldLayoutId id="2147483789" r:id="rId49"/>
    <p:sldLayoutId id="2147483791" r:id="rId50"/>
    <p:sldLayoutId id="2147483792" r:id="rId51"/>
    <p:sldLayoutId id="2147483793" r:id="rId52"/>
    <p:sldLayoutId id="2147483794" r:id="rId53"/>
    <p:sldLayoutId id="2147483862" r:id="rId54"/>
    <p:sldLayoutId id="2147483863" r:id="rId55"/>
    <p:sldLayoutId id="2147483864" r:id="rId56"/>
    <p:sldLayoutId id="2147483865" r:id="rId57"/>
    <p:sldLayoutId id="2147483866" r:id="rId58"/>
    <p:sldLayoutId id="2147483867" r:id="rId59"/>
    <p:sldLayoutId id="2147483868" r:id="rId60"/>
    <p:sldLayoutId id="2147483869" r:id="rId61"/>
    <p:sldLayoutId id="2147483870" r:id="rId62"/>
    <p:sldLayoutId id="2147483878" r:id="rId63"/>
    <p:sldLayoutId id="2147483893" r:id="rId64"/>
    <p:sldLayoutId id="2147483894" r:id="rId65"/>
    <p:sldLayoutId id="2147483898" r:id="rId66"/>
    <p:sldLayoutId id="2147483899" r:id="rId67"/>
    <p:sldLayoutId id="2147483902" r:id="rId68"/>
    <p:sldLayoutId id="2147483895" r:id="rId69"/>
    <p:sldLayoutId id="2147483897" r:id="rId70"/>
    <p:sldLayoutId id="2147483896" r:id="rId71"/>
    <p:sldLayoutId id="2147483903" r:id="rId72"/>
    <p:sldLayoutId id="2147483909" r:id="rId73"/>
    <p:sldLayoutId id="2147483924" r:id="rId74"/>
    <p:sldLayoutId id="2147483788" r:id="rId75"/>
    <p:sldLayoutId id="2147483796" r:id="rId76"/>
    <p:sldLayoutId id="2147483797" r:id="rId77"/>
    <p:sldLayoutId id="2147483798" r:id="rId78"/>
    <p:sldLayoutId id="2147483799" r:id="rId79"/>
    <p:sldLayoutId id="2147483800" r:id="rId80"/>
    <p:sldLayoutId id="2147483933" r:id="rId81"/>
    <p:sldLayoutId id="2147483934" r:id="rId82"/>
    <p:sldLayoutId id="2147483935" r:id="rId83"/>
    <p:sldLayoutId id="2147483936" r:id="rId84"/>
    <p:sldLayoutId id="2147483940" r:id="rId85"/>
    <p:sldLayoutId id="2147483913" r:id="rId86"/>
    <p:sldLayoutId id="2147483710" r:id="rId87"/>
    <p:sldLayoutId id="2147483711" r:id="rId88"/>
    <p:sldLayoutId id="2147483712" r:id="rId89"/>
    <p:sldLayoutId id="2147483713" r:id="rId90"/>
    <p:sldLayoutId id="2147483714" r:id="rId91"/>
    <p:sldLayoutId id="2147483765" r:id="rId92"/>
    <p:sldLayoutId id="2147483766" r:id="rId93"/>
    <p:sldLayoutId id="2147483767" r:id="rId94"/>
    <p:sldLayoutId id="2147483768" r:id="rId95"/>
    <p:sldLayoutId id="2147483871" r:id="rId96"/>
    <p:sldLayoutId id="2147483872" r:id="rId97"/>
    <p:sldLayoutId id="2147483873" r:id="rId98"/>
    <p:sldLayoutId id="2147483874" r:id="rId99"/>
    <p:sldLayoutId id="2147483910" r:id="rId100"/>
    <p:sldLayoutId id="2147483911" r:id="rId101"/>
    <p:sldLayoutId id="2147483917" r:id="rId102"/>
    <p:sldLayoutId id="2147483915" r:id="rId103"/>
    <p:sldLayoutId id="2147483916" r:id="rId104"/>
    <p:sldLayoutId id="2147483715" r:id="rId105"/>
    <p:sldLayoutId id="2147483716" r:id="rId106"/>
    <p:sldLayoutId id="2147483817" r:id="rId107"/>
    <p:sldLayoutId id="2147483818" r:id="rId108"/>
    <p:sldLayoutId id="2147483819" r:id="rId109"/>
    <p:sldLayoutId id="2147483820" r:id="rId110"/>
    <p:sldLayoutId id="2147483821" r:id="rId111"/>
    <p:sldLayoutId id="2147483822" r:id="rId112"/>
    <p:sldLayoutId id="2147483823" r:id="rId113"/>
    <p:sldLayoutId id="2147483725" r:id="rId114"/>
    <p:sldLayoutId id="2147483726" r:id="rId115"/>
    <p:sldLayoutId id="2147483727" r:id="rId116"/>
    <p:sldLayoutId id="2147483728" r:id="rId117"/>
    <p:sldLayoutId id="2147483729" r:id="rId118"/>
    <p:sldLayoutId id="2147483730" r:id="rId119"/>
    <p:sldLayoutId id="2147483731" r:id="rId120"/>
    <p:sldLayoutId id="2147483744" r:id="rId121"/>
    <p:sldLayoutId id="2147483745" r:id="rId122"/>
    <p:sldLayoutId id="2147483746" r:id="rId123"/>
    <p:sldLayoutId id="2147483735" r:id="rId124"/>
    <p:sldLayoutId id="2147483736" r:id="rId125"/>
    <p:sldLayoutId id="2147483737" r:id="rId126"/>
    <p:sldLayoutId id="2147483738" r:id="rId127"/>
    <p:sldLayoutId id="2147483739" r:id="rId128"/>
    <p:sldLayoutId id="2147483740" r:id="rId129"/>
    <p:sldLayoutId id="2147483741" r:id="rId130"/>
    <p:sldLayoutId id="2147483724" r:id="rId131"/>
    <p:sldLayoutId id="2147483743" r:id="rId132"/>
    <p:sldLayoutId id="2147483825" r:id="rId133"/>
    <p:sldLayoutId id="2147483842" r:id="rId134"/>
    <p:sldLayoutId id="2147483843" r:id="rId135"/>
    <p:sldLayoutId id="2147483844" r:id="rId136"/>
    <p:sldLayoutId id="2147483845" r:id="rId137"/>
    <p:sldLayoutId id="2147483846" r:id="rId138"/>
    <p:sldLayoutId id="2147483847" r:id="rId139"/>
    <p:sldLayoutId id="2147483848" r:id="rId140"/>
    <p:sldLayoutId id="2147483849" r:id="rId141"/>
    <p:sldLayoutId id="2147483850" r:id="rId142"/>
    <p:sldLayoutId id="2147483824" r:id="rId143"/>
    <p:sldLayoutId id="2147483841" r:id="rId144"/>
    <p:sldLayoutId id="2147483920" r:id="rId145"/>
    <p:sldLayoutId id="2147483921" r:id="rId146"/>
    <p:sldLayoutId id="2147483922" r:id="rId147"/>
    <p:sldLayoutId id="2147483923" r:id="rId148"/>
    <p:sldLayoutId id="2147483723" r:id="rId149"/>
    <p:sldLayoutId id="2147483770" r:id="rId150"/>
    <p:sldLayoutId id="2147483771" r:id="rId151"/>
    <p:sldLayoutId id="2147483747" r:id="rId152"/>
    <p:sldLayoutId id="2147483748" r:id="rId153"/>
    <p:sldLayoutId id="2147483749" r:id="rId154"/>
    <p:sldLayoutId id="2147483906" r:id="rId155"/>
    <p:sldLayoutId id="2147483907" r:id="rId156"/>
    <p:sldLayoutId id="2147483914" r:id="rId157"/>
    <p:sldLayoutId id="2147483851" r:id="rId158"/>
    <p:sldLayoutId id="2147483769" r:id="rId159"/>
    <p:sldLayoutId id="2147483836" r:id="rId160"/>
    <p:sldLayoutId id="2147483802" r:id="rId161"/>
    <p:sldLayoutId id="2147483811" r:id="rId162"/>
    <p:sldLayoutId id="2147483805" r:id="rId163"/>
    <p:sldLayoutId id="2147483827" r:id="rId164"/>
    <p:sldLayoutId id="2147483891" r:id="rId165"/>
    <p:sldLayoutId id="2147483892" r:id="rId166"/>
    <p:sldLayoutId id="2147483790" r:id="rId167"/>
    <p:sldLayoutId id="2147483879" r:id="rId168"/>
    <p:sldLayoutId id="2147483880" r:id="rId169"/>
    <p:sldLayoutId id="2147483881" r:id="rId170"/>
    <p:sldLayoutId id="2147483882" r:id="rId171"/>
    <p:sldLayoutId id="2147483883" r:id="rId172"/>
    <p:sldLayoutId id="2147483884" r:id="rId173"/>
    <p:sldLayoutId id="2147483887" r:id="rId174"/>
    <p:sldLayoutId id="2147483912" r:id="rId175"/>
    <p:sldLayoutId id="2147483885" r:id="rId176"/>
    <p:sldLayoutId id="2147483886" r:id="rId177"/>
    <p:sldLayoutId id="2147483888" r:id="rId178"/>
    <p:sldLayoutId id="2147483918" r:id="rId179"/>
    <p:sldLayoutId id="2147483919" r:id="rId180"/>
    <p:sldLayoutId id="2147483925" r:id="rId181"/>
    <p:sldLayoutId id="2147483926" r:id="rId182"/>
    <p:sldLayoutId id="2147483928" r:id="rId183"/>
    <p:sldLayoutId id="2147483806" r:id="rId184"/>
    <p:sldLayoutId id="2147483808" r:id="rId185"/>
    <p:sldLayoutId id="2147483809" r:id="rId186"/>
    <p:sldLayoutId id="2147483810" r:id="rId187"/>
    <p:sldLayoutId id="2147483826" r:id="rId188"/>
    <p:sldLayoutId id="2147483941" r:id="rId189"/>
    <p:sldLayoutId id="2147483943" r:id="rId190"/>
    <p:sldLayoutId id="2147483944" r:id="rId191"/>
    <p:sldLayoutId id="2147483945" r:id="rId192"/>
    <p:sldLayoutId id="2147483946" r:id="rId193"/>
    <p:sldLayoutId id="2147483722" r:id="rId194"/>
    <p:sldLayoutId id="2147483663" r:id="rId195"/>
    <p:sldLayoutId id="2147483908" r:id="rId196"/>
    <p:sldLayoutId id="2147483664" r:id="rId197"/>
    <p:sldLayoutId id="2147483665" r:id="rId198"/>
    <p:sldLayoutId id="2147483666" r:id="rId199"/>
    <p:sldLayoutId id="2147483667" r:id="rId200"/>
    <p:sldLayoutId id="2147483671" r:id="rId201"/>
    <p:sldLayoutId id="2147483673" r:id="rId202"/>
    <p:sldLayoutId id="2147483674" r:id="rId203"/>
    <p:sldLayoutId id="2147483861" r:id="rId204"/>
    <p:sldLayoutId id="2147483900" r:id="rId205"/>
    <p:sldLayoutId id="2147483678" r:id="rId206"/>
    <p:sldLayoutId id="2147483687" r:id="rId207"/>
    <p:sldLayoutId id="2147483686" r:id="rId208"/>
    <p:sldLayoutId id="2147483688" r:id="rId209"/>
    <p:sldLayoutId id="2147483689" r:id="rId210"/>
    <p:sldLayoutId id="2147483690" r:id="rId211"/>
    <p:sldLayoutId id="2147483691" r:id="rId212"/>
    <p:sldLayoutId id="2147483679" r:id="rId213"/>
    <p:sldLayoutId id="2147483692" r:id="rId214"/>
    <p:sldLayoutId id="2147483681" r:id="rId215"/>
    <p:sldLayoutId id="2147483682" r:id="rId216"/>
    <p:sldLayoutId id="2147483683" r:id="rId217"/>
    <p:sldLayoutId id="2147483756" r:id="rId218"/>
    <p:sldLayoutId id="2147483757" r:id="rId219"/>
    <p:sldLayoutId id="2147483758" r:id="rId220"/>
    <p:sldLayoutId id="2147483759" r:id="rId221"/>
    <p:sldLayoutId id="2147483760" r:id="rId222"/>
    <p:sldLayoutId id="2147483684" r:id="rId223"/>
    <p:sldLayoutId id="2147483685" r:id="rId224"/>
    <p:sldLayoutId id="2147483772" r:id="rId225"/>
    <p:sldLayoutId id="2147483856" r:id="rId226"/>
    <p:sldLayoutId id="2147483857" r:id="rId227"/>
    <p:sldLayoutId id="2147483858" r:id="rId228"/>
    <p:sldLayoutId id="2147483859" r:id="rId229"/>
    <p:sldLayoutId id="2147483855" r:id="rId230"/>
    <p:sldLayoutId id="2147483931" r:id="rId231"/>
    <p:sldLayoutId id="2147483932" r:id="rId232"/>
    <p:sldLayoutId id="2147483694" r:id="rId233"/>
    <p:sldLayoutId id="2147483695" r:id="rId234"/>
    <p:sldLayoutId id="2147483706" r:id="rId235"/>
    <p:sldLayoutId id="2147483707" r:id="rId236"/>
    <p:sldLayoutId id="2147483708" r:id="rId237"/>
    <p:sldLayoutId id="2147483702" r:id="rId238"/>
    <p:sldLayoutId id="2147483697" r:id="rId239"/>
    <p:sldLayoutId id="2147483698" r:id="rId240"/>
    <p:sldLayoutId id="2147483699" r:id="rId241"/>
    <p:sldLayoutId id="2147483700" r:id="rId242"/>
    <p:sldLayoutId id="2147483703" r:id="rId243"/>
    <p:sldLayoutId id="2147483704" r:id="rId244"/>
    <p:sldLayoutId id="2147483705" r:id="rId245"/>
    <p:sldLayoutId id="2147483709" r:id="rId246"/>
    <p:sldLayoutId id="2147483701" r:id="rId247"/>
    <p:sldLayoutId id="2147483812" r:id="rId248"/>
    <p:sldLayoutId id="2147483813" r:id="rId249"/>
    <p:sldLayoutId id="2147483814" r:id="rId250"/>
    <p:sldLayoutId id="2147483835" r:id="rId251"/>
    <p:sldLayoutId id="2147483801" r:id="rId252"/>
    <p:sldLayoutId id="2147483717" r:id="rId253"/>
    <p:sldLayoutId id="2147483904" r:id="rId254"/>
    <p:sldLayoutId id="2147483718" r:id="rId255"/>
    <p:sldLayoutId id="2147483719" r:id="rId256"/>
    <p:sldLayoutId id="2147483839" r:id="rId257"/>
    <p:sldLayoutId id="2147483838" r:id="rId258"/>
    <p:sldLayoutId id="2147483840" r:id="rId259"/>
    <p:sldLayoutId id="2147483889" r:id="rId260"/>
    <p:sldLayoutId id="2147483890" r:id="rId261"/>
    <p:sldLayoutId id="2147483720" r:id="rId262"/>
    <p:sldLayoutId id="2147483803" r:id="rId263"/>
    <p:sldLayoutId id="2147483804" r:id="rId264"/>
    <p:sldLayoutId id="2147483795" r:id="rId265"/>
    <p:sldLayoutId id="2147483807" r:id="rId266"/>
    <p:sldLayoutId id="2147483905" r:id="rId267"/>
    <p:sldLayoutId id="2147483927" r:id="rId268"/>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46" userDrawn="1">
          <p15:clr>
            <a:srgbClr val="000000"/>
          </p15:clr>
        </p15:guide>
        <p15:guide id="2" orient="horz" pos="3974" userDrawn="1">
          <p15:clr>
            <a:srgbClr val="000000"/>
          </p15:clr>
        </p15:guide>
        <p15:guide id="3" orient="horz" pos="2160" userDrawn="1">
          <p15:clr>
            <a:srgbClr val="000000"/>
          </p15:clr>
        </p15:guide>
        <p15:guide id="4" pos="3840" userDrawn="1">
          <p15:clr>
            <a:srgbClr val="000000"/>
          </p15:clr>
        </p15:guide>
        <p15:guide id="5" pos="211" userDrawn="1">
          <p15:clr>
            <a:srgbClr val="000000"/>
          </p15:clr>
        </p15:guide>
        <p15:guide id="6" pos="7469" userDrawn="1">
          <p15:clr>
            <a:srgbClr val="00000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8.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8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8.xml"/></Relationships>
</file>

<file path=ppt/slides/_rels/slide16.xml.rels><?xml version="1.0" encoding="UTF-8" standalone="yes"?>
<Relationships xmlns="http://schemas.openxmlformats.org/package/2006/relationships"><Relationship Id="rId3" Type="http://schemas.openxmlformats.org/officeDocument/2006/relationships/hyperlink" Target="https://health.mo.gov/seniors/master-plan-aging.php" TargetMode="External"/><Relationship Id="rId2" Type="http://schemas.openxmlformats.org/officeDocument/2006/relationships/notesSlide" Target="../notesSlides/notesSlide16.xml"/><Relationship Id="rId1" Type="http://schemas.openxmlformats.org/officeDocument/2006/relationships/slideLayout" Target="../slideLayouts/slideLayout188.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88.xml"/><Relationship Id="rId5" Type="http://schemas.openxmlformats.org/officeDocument/2006/relationships/image" Target="../media/image23.png"/><Relationship Id="rId4" Type="http://schemas.openxmlformats.org/officeDocument/2006/relationships/hyperlink" Target="https://health.mo.gov/seniors/masterplanaging/"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image" Target="NULL"/><Relationship Id="rId2" Type="http://schemas.openxmlformats.org/officeDocument/2006/relationships/notesSlide" Target="../notesSlides/notesSlide18.xml"/><Relationship Id="rId1" Type="http://schemas.openxmlformats.org/officeDocument/2006/relationships/slideLayout" Target="../slideLayouts/slideLayout88.xml"/><Relationship Id="rId6" Type="http://schemas.openxmlformats.org/officeDocument/2006/relationships/image" Target="../media/image27.png"/><Relationship Id="rId5" Type="http://schemas.openxmlformats.org/officeDocument/2006/relationships/image" Target="NULL"/><Relationship Id="rId122" Type="http://schemas.openxmlformats.org/officeDocument/2006/relationships/image" Target="NUL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6.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9E730-F964-4C4B-A1EF-AD7B3E38A301}"/>
              </a:ext>
            </a:extLst>
          </p:cNvPr>
          <p:cNvSpPr/>
          <p:nvPr/>
        </p:nvSpPr>
        <p:spPr>
          <a:xfrm>
            <a:off x="0" y="0"/>
            <a:ext cx="12192000" cy="6858000"/>
          </a:xfrm>
          <a:prstGeom prst="rect">
            <a:avLst/>
          </a:prstGeom>
          <a:gradFill flip="none" rotWithShape="1">
            <a:gsLst>
              <a:gs pos="100000">
                <a:schemeClr val="accent6"/>
              </a:gs>
              <a:gs pos="0">
                <a:schemeClr val="accent1"/>
              </a:gs>
            </a:gsLst>
            <a:lin ang="162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smtClean="0"/>
              <a:t>6+++++</a:t>
            </a:r>
            <a:endParaRPr lang="en-MY" dirty="0"/>
          </a:p>
        </p:txBody>
      </p:sp>
      <p:sp>
        <p:nvSpPr>
          <p:cNvPr id="3" name="Rectangle 2">
            <a:extLst>
              <a:ext uri="{FF2B5EF4-FFF2-40B4-BE49-F238E27FC236}">
                <a16:creationId xmlns:a16="http://schemas.microsoft.com/office/drawing/2014/main" id="{AC8796EE-A06B-460B-AA0C-C8B6C686AB27}"/>
              </a:ext>
            </a:extLst>
          </p:cNvPr>
          <p:cNvSpPr/>
          <p:nvPr/>
        </p:nvSpPr>
        <p:spPr>
          <a:xfrm>
            <a:off x="658982" y="759467"/>
            <a:ext cx="10972798" cy="5430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cxnSp>
        <p:nvCxnSpPr>
          <p:cNvPr id="7" name="Straight Connector 6">
            <a:extLst>
              <a:ext uri="{FF2B5EF4-FFF2-40B4-BE49-F238E27FC236}">
                <a16:creationId xmlns:a16="http://schemas.microsoft.com/office/drawing/2014/main" id="{30FB821F-F3CC-4636-8DAC-DC7A3795EFA2}"/>
              </a:ext>
            </a:extLst>
          </p:cNvPr>
          <p:cNvCxnSpPr>
            <a:cxnSpLocks/>
          </p:cNvCxnSpPr>
          <p:nvPr/>
        </p:nvCxnSpPr>
        <p:spPr>
          <a:xfrm>
            <a:off x="2460171" y="4988849"/>
            <a:ext cx="7239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8259AB7-BDCA-4A6C-A18A-B9F81CDC0816}"/>
              </a:ext>
            </a:extLst>
          </p:cNvPr>
          <p:cNvSpPr txBox="1"/>
          <p:nvPr/>
        </p:nvSpPr>
        <p:spPr>
          <a:xfrm>
            <a:off x="4611301" y="5168383"/>
            <a:ext cx="2980304" cy="646331"/>
          </a:xfrm>
          <a:prstGeom prst="rect">
            <a:avLst/>
          </a:prstGeom>
          <a:noFill/>
        </p:spPr>
        <p:txBody>
          <a:bodyPr wrap="none" rtlCol="0">
            <a:spAutoFit/>
          </a:bodyPr>
          <a:lstStyle/>
          <a:p>
            <a:pPr algn="ctr"/>
            <a:r>
              <a:rPr lang="en-US" dirty="0" smtClean="0"/>
              <a:t>Mindy Ulstad, Chief</a:t>
            </a:r>
          </a:p>
          <a:p>
            <a:pPr algn="ctr"/>
            <a:r>
              <a:rPr lang="en-US" dirty="0" smtClean="0"/>
              <a:t>Bureau of Senior Programs</a:t>
            </a:r>
            <a:endParaRPr lang="en-MY" dirty="0"/>
          </a:p>
        </p:txBody>
      </p:sp>
      <p:pic>
        <p:nvPicPr>
          <p:cNvPr id="6" name="Picture 5"/>
          <p:cNvPicPr>
            <a:picLocks noChangeAspect="1"/>
          </p:cNvPicPr>
          <p:nvPr/>
        </p:nvPicPr>
        <p:blipFill>
          <a:blip r:embed="rId3"/>
          <a:stretch>
            <a:fillRect/>
          </a:stretch>
        </p:blipFill>
        <p:spPr>
          <a:xfrm>
            <a:off x="2929271" y="3385291"/>
            <a:ext cx="5969174" cy="1571820"/>
          </a:xfrm>
          <a:prstGeom prst="rect">
            <a:avLst/>
          </a:prstGeom>
        </p:spPr>
      </p:pic>
      <p:pic>
        <p:nvPicPr>
          <p:cNvPr id="9" name="Picture 8"/>
          <p:cNvPicPr>
            <a:picLocks noChangeAspect="1"/>
          </p:cNvPicPr>
          <p:nvPr/>
        </p:nvPicPr>
        <p:blipFill>
          <a:blip r:embed="rId4"/>
          <a:stretch>
            <a:fillRect/>
          </a:stretch>
        </p:blipFill>
        <p:spPr>
          <a:xfrm>
            <a:off x="2819647" y="814156"/>
            <a:ext cx="6651468" cy="2660715"/>
          </a:xfrm>
          <a:prstGeom prst="rect">
            <a:avLst/>
          </a:prstGeom>
        </p:spPr>
      </p:pic>
    </p:spTree>
    <p:extLst>
      <p:ext uri="{BB962C8B-B14F-4D97-AF65-F5344CB8AC3E}">
        <p14:creationId xmlns:p14="http://schemas.microsoft.com/office/powerpoint/2010/main" val="2563009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77801" y="113510"/>
            <a:ext cx="7220648" cy="1000664"/>
          </a:xfrm>
          <a:prstGeom prst="roundRect">
            <a:avLst/>
          </a:prstGeom>
          <a:solidFill>
            <a:schemeClr val="accent1"/>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smtClean="0"/>
              <a:t>Missouri’s Master Plan on Aging </a:t>
            </a:r>
          </a:p>
          <a:p>
            <a:pPr algn="ctr"/>
            <a:r>
              <a:rPr lang="en-US" sz="2800" dirty="0" smtClean="0"/>
              <a:t>Advisory Council</a:t>
            </a:r>
            <a:endParaRPr lang="en-US" sz="2800" dirty="0"/>
          </a:p>
        </p:txBody>
      </p:sp>
      <p:sp>
        <p:nvSpPr>
          <p:cNvPr id="3" name="TextBox 2"/>
          <p:cNvSpPr txBox="1"/>
          <p:nvPr/>
        </p:nvSpPr>
        <p:spPr>
          <a:xfrm>
            <a:off x="598382" y="1717088"/>
            <a:ext cx="5404066" cy="4031873"/>
          </a:xfrm>
          <a:prstGeom prst="rect">
            <a:avLst/>
          </a:prstGeom>
          <a:noFill/>
        </p:spPr>
        <p:txBody>
          <a:bodyPr wrap="square" rtlCol="0">
            <a:spAutoFit/>
          </a:bodyPr>
          <a:lstStyle/>
          <a:p>
            <a:r>
              <a:rPr lang="en-US" sz="1600" dirty="0"/>
              <a:t>Ken Zellers, Office of Administration</a:t>
            </a:r>
          </a:p>
          <a:p>
            <a:r>
              <a:rPr lang="en-US" sz="1600" dirty="0"/>
              <a:t>Chris Chinn, </a:t>
            </a:r>
            <a:r>
              <a:rPr lang="en-US" sz="1600" dirty="0" smtClean="0"/>
              <a:t>Agriculture</a:t>
            </a:r>
            <a:endParaRPr lang="en-US" sz="1600" dirty="0"/>
          </a:p>
          <a:p>
            <a:r>
              <a:rPr lang="en-US" sz="1600" dirty="0"/>
              <a:t>Sara Parker Pauley, </a:t>
            </a:r>
            <a:r>
              <a:rPr lang="en-US" sz="1600" dirty="0" smtClean="0"/>
              <a:t>Conservation</a:t>
            </a:r>
            <a:endParaRPr lang="en-US" sz="1600" dirty="0"/>
          </a:p>
          <a:p>
            <a:r>
              <a:rPr lang="en-US" sz="1600" dirty="0"/>
              <a:t>Anne Precythe, </a:t>
            </a:r>
            <a:r>
              <a:rPr lang="en-US" sz="1600" dirty="0" smtClean="0"/>
              <a:t>Corrections</a:t>
            </a:r>
            <a:endParaRPr lang="en-US" sz="1600" dirty="0"/>
          </a:p>
          <a:p>
            <a:r>
              <a:rPr lang="en-US" sz="1600" dirty="0"/>
              <a:t>Maggie Kost, </a:t>
            </a:r>
            <a:r>
              <a:rPr lang="en-US" sz="1600" dirty="0" smtClean="0"/>
              <a:t>Economic </a:t>
            </a:r>
            <a:r>
              <a:rPr lang="en-US" sz="1600" dirty="0"/>
              <a:t>Development</a:t>
            </a:r>
          </a:p>
          <a:p>
            <a:r>
              <a:rPr lang="en-US" sz="1600" dirty="0"/>
              <a:t>Margie Vandeven, </a:t>
            </a:r>
            <a:r>
              <a:rPr lang="en-US" sz="1600" dirty="0" smtClean="0"/>
              <a:t>Elementary &amp; </a:t>
            </a:r>
            <a:r>
              <a:rPr lang="en-US" sz="1600" dirty="0"/>
              <a:t>Secondary Education</a:t>
            </a:r>
          </a:p>
          <a:p>
            <a:r>
              <a:rPr lang="en-US" sz="1600" dirty="0"/>
              <a:t>Paula F. Nickelson, </a:t>
            </a:r>
            <a:r>
              <a:rPr lang="en-US" sz="1600" dirty="0" smtClean="0"/>
              <a:t>Health &amp; </a:t>
            </a:r>
            <a:r>
              <a:rPr lang="en-US" sz="1600" dirty="0"/>
              <a:t>Senior Services</a:t>
            </a:r>
          </a:p>
          <a:p>
            <a:r>
              <a:rPr lang="en-US" sz="1600" dirty="0"/>
              <a:t>Leroy Wade, </a:t>
            </a:r>
            <a:r>
              <a:rPr lang="en-US" sz="1600" dirty="0" smtClean="0"/>
              <a:t>Higher </a:t>
            </a:r>
            <a:r>
              <a:rPr lang="en-US" sz="1600" dirty="0"/>
              <a:t>Education </a:t>
            </a:r>
            <a:r>
              <a:rPr lang="en-US" sz="1600" dirty="0" smtClean="0"/>
              <a:t>&amp; </a:t>
            </a:r>
            <a:r>
              <a:rPr lang="en-US" sz="1600" dirty="0"/>
              <a:t>Workforce Development</a:t>
            </a:r>
          </a:p>
          <a:p>
            <a:r>
              <a:rPr lang="en-US" sz="1600" dirty="0"/>
              <a:t>Chlora Lindley-Myers, </a:t>
            </a:r>
            <a:r>
              <a:rPr lang="en-US" sz="1600" dirty="0" smtClean="0"/>
              <a:t>Commerce &amp; </a:t>
            </a:r>
            <a:r>
              <a:rPr lang="en-US" sz="1600" dirty="0"/>
              <a:t>Insurance</a:t>
            </a:r>
          </a:p>
          <a:p>
            <a:r>
              <a:rPr lang="en-US" sz="1600" dirty="0"/>
              <a:t>Anna Hui, </a:t>
            </a:r>
            <a:r>
              <a:rPr lang="en-US" sz="1600" dirty="0" smtClean="0"/>
              <a:t>Labor &amp; </a:t>
            </a:r>
            <a:r>
              <a:rPr lang="en-US" sz="1600" dirty="0"/>
              <a:t>Industrial Relations</a:t>
            </a:r>
          </a:p>
          <a:p>
            <a:r>
              <a:rPr lang="en-US" sz="1600" dirty="0"/>
              <a:t>Val Huhn, </a:t>
            </a:r>
            <a:r>
              <a:rPr lang="en-US" sz="1600" dirty="0" smtClean="0"/>
              <a:t>Mental </a:t>
            </a:r>
            <a:r>
              <a:rPr lang="en-US" sz="1600" dirty="0"/>
              <a:t>Health</a:t>
            </a:r>
          </a:p>
          <a:p>
            <a:r>
              <a:rPr lang="en-US" sz="1600" dirty="0"/>
              <a:t>Dru Buntin, </a:t>
            </a:r>
            <a:r>
              <a:rPr lang="en-US" sz="1600" dirty="0" smtClean="0"/>
              <a:t>Natural </a:t>
            </a:r>
            <a:r>
              <a:rPr lang="en-US" sz="1600" dirty="0"/>
              <a:t>Resources</a:t>
            </a:r>
          </a:p>
          <a:p>
            <a:r>
              <a:rPr lang="en-US" sz="1600" dirty="0"/>
              <a:t>Sandy Karsten, </a:t>
            </a:r>
            <a:r>
              <a:rPr lang="en-US" sz="1600" dirty="0" smtClean="0"/>
              <a:t>Public </a:t>
            </a:r>
            <a:r>
              <a:rPr lang="en-US" sz="1600" dirty="0"/>
              <a:t>Safety</a:t>
            </a:r>
          </a:p>
          <a:p>
            <a:r>
              <a:rPr lang="en-US" sz="1600" dirty="0"/>
              <a:t>Wayne Wallingford, </a:t>
            </a:r>
            <a:r>
              <a:rPr lang="en-US" sz="1600" dirty="0" smtClean="0"/>
              <a:t>Revenue</a:t>
            </a:r>
            <a:endParaRPr lang="en-US" sz="1600" dirty="0"/>
          </a:p>
          <a:p>
            <a:r>
              <a:rPr lang="en-US" sz="1600" dirty="0"/>
              <a:t>Robert J. Knodell, </a:t>
            </a:r>
            <a:r>
              <a:rPr lang="en-US" sz="1600" dirty="0" smtClean="0"/>
              <a:t>Social </a:t>
            </a:r>
            <a:r>
              <a:rPr lang="en-US" sz="1600" dirty="0"/>
              <a:t>Services</a:t>
            </a:r>
          </a:p>
          <a:p>
            <a:r>
              <a:rPr lang="en-US" sz="1600" dirty="0"/>
              <a:t>Patrick McKenna, </a:t>
            </a:r>
            <a:r>
              <a:rPr lang="en-US" sz="1600" dirty="0" smtClean="0"/>
              <a:t>Transportation</a:t>
            </a:r>
            <a:endParaRPr lang="en-US" sz="1600" dirty="0"/>
          </a:p>
        </p:txBody>
      </p:sp>
      <p:sp>
        <p:nvSpPr>
          <p:cNvPr id="5" name="TextBox 4"/>
          <p:cNvSpPr txBox="1"/>
          <p:nvPr/>
        </p:nvSpPr>
        <p:spPr>
          <a:xfrm>
            <a:off x="1920188" y="1347756"/>
            <a:ext cx="2760454" cy="369332"/>
          </a:xfrm>
          <a:prstGeom prst="rect">
            <a:avLst/>
          </a:prstGeom>
          <a:noFill/>
        </p:spPr>
        <p:txBody>
          <a:bodyPr wrap="square" rtlCol="0">
            <a:spAutoFit/>
          </a:bodyPr>
          <a:lstStyle/>
          <a:p>
            <a:r>
              <a:rPr lang="en-US" b="1" u="sng" dirty="0" smtClean="0"/>
              <a:t>Cabinet Members </a:t>
            </a:r>
            <a:endParaRPr lang="en-US" b="1" u="sng" dirty="0"/>
          </a:p>
        </p:txBody>
      </p:sp>
      <p:sp>
        <p:nvSpPr>
          <p:cNvPr id="7" name="Rectangle 6"/>
          <p:cNvSpPr/>
          <p:nvPr/>
        </p:nvSpPr>
        <p:spPr>
          <a:xfrm>
            <a:off x="8170237" y="3046952"/>
            <a:ext cx="2454518" cy="369332"/>
          </a:xfrm>
          <a:prstGeom prst="rect">
            <a:avLst/>
          </a:prstGeom>
        </p:spPr>
        <p:txBody>
          <a:bodyPr wrap="none">
            <a:spAutoFit/>
          </a:bodyPr>
          <a:lstStyle/>
          <a:p>
            <a:pPr lvl="0"/>
            <a:r>
              <a:rPr lang="en-US" b="1" u="sng" dirty="0" smtClean="0">
                <a:solidFill>
                  <a:srgbClr val="012169"/>
                </a:solidFill>
              </a:rPr>
              <a:t>Legislative Members</a:t>
            </a:r>
            <a:endParaRPr lang="en-US" b="1" u="sng" dirty="0">
              <a:solidFill>
                <a:srgbClr val="012169"/>
              </a:solidFill>
            </a:endParaRPr>
          </a:p>
        </p:txBody>
      </p:sp>
      <p:sp>
        <p:nvSpPr>
          <p:cNvPr id="8" name="TextBox 7"/>
          <p:cNvSpPr txBox="1"/>
          <p:nvPr/>
        </p:nvSpPr>
        <p:spPr>
          <a:xfrm>
            <a:off x="7369520" y="3558011"/>
            <a:ext cx="4599160" cy="584775"/>
          </a:xfrm>
          <a:prstGeom prst="rect">
            <a:avLst/>
          </a:prstGeom>
          <a:noFill/>
        </p:spPr>
        <p:txBody>
          <a:bodyPr wrap="square" rtlCol="0">
            <a:spAutoFit/>
          </a:bodyPr>
          <a:lstStyle/>
          <a:p>
            <a:r>
              <a:rPr lang="en-US" sz="1600" dirty="0"/>
              <a:t>Senator Mike Moon</a:t>
            </a:r>
            <a:br>
              <a:rPr lang="en-US" sz="1600" dirty="0"/>
            </a:br>
            <a:r>
              <a:rPr lang="en-US" sz="1600" dirty="0"/>
              <a:t>Representative Yolanda Fountain Henderson</a:t>
            </a:r>
          </a:p>
        </p:txBody>
      </p:sp>
      <p:sp>
        <p:nvSpPr>
          <p:cNvPr id="9" name="Rectangle 8"/>
          <p:cNvSpPr/>
          <p:nvPr/>
        </p:nvSpPr>
        <p:spPr>
          <a:xfrm>
            <a:off x="7952228" y="1455702"/>
            <a:ext cx="2890535" cy="369332"/>
          </a:xfrm>
          <a:prstGeom prst="rect">
            <a:avLst/>
          </a:prstGeom>
        </p:spPr>
        <p:txBody>
          <a:bodyPr wrap="none">
            <a:spAutoFit/>
          </a:bodyPr>
          <a:lstStyle/>
          <a:p>
            <a:pPr lvl="0"/>
            <a:r>
              <a:rPr lang="en-US" b="1" u="sng" dirty="0" smtClean="0">
                <a:solidFill>
                  <a:srgbClr val="012169"/>
                </a:solidFill>
              </a:rPr>
              <a:t>Administration </a:t>
            </a:r>
            <a:r>
              <a:rPr lang="en-US" b="1" u="sng" dirty="0">
                <a:solidFill>
                  <a:srgbClr val="012169"/>
                </a:solidFill>
              </a:rPr>
              <a:t>Members</a:t>
            </a:r>
          </a:p>
        </p:txBody>
      </p:sp>
      <p:sp>
        <p:nvSpPr>
          <p:cNvPr id="10" name="Rectangle 9"/>
          <p:cNvSpPr/>
          <p:nvPr/>
        </p:nvSpPr>
        <p:spPr>
          <a:xfrm>
            <a:off x="7806511" y="1872472"/>
            <a:ext cx="3195105" cy="338554"/>
          </a:xfrm>
          <a:prstGeom prst="rect">
            <a:avLst/>
          </a:prstGeom>
        </p:spPr>
        <p:txBody>
          <a:bodyPr wrap="none">
            <a:spAutoFit/>
          </a:bodyPr>
          <a:lstStyle/>
          <a:p>
            <a:r>
              <a:rPr lang="en-US" sz="1600" dirty="0" smtClean="0"/>
              <a:t>Lieutenant </a:t>
            </a:r>
            <a:r>
              <a:rPr lang="en-US" sz="1600" dirty="0"/>
              <a:t>Governor Mike Kehoe</a:t>
            </a:r>
          </a:p>
        </p:txBody>
      </p:sp>
    </p:spTree>
    <p:extLst>
      <p:ext uri="{BB962C8B-B14F-4D97-AF65-F5344CB8AC3E}">
        <p14:creationId xmlns:p14="http://schemas.microsoft.com/office/powerpoint/2010/main" val="400956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77801" y="38743"/>
            <a:ext cx="7220648" cy="1000664"/>
          </a:xfrm>
          <a:prstGeom prst="roundRect">
            <a:avLst/>
          </a:prstGeom>
          <a:solidFill>
            <a:schemeClr val="accent1"/>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smtClean="0"/>
              <a:t>Missouri’s Master Plan on Aging </a:t>
            </a:r>
          </a:p>
          <a:p>
            <a:pPr algn="ctr"/>
            <a:r>
              <a:rPr lang="en-US" sz="2800" dirty="0" smtClean="0"/>
              <a:t>Advisory Council (continued)</a:t>
            </a:r>
            <a:endParaRPr lang="en-US" sz="2800" dirty="0"/>
          </a:p>
        </p:txBody>
      </p:sp>
      <p:sp>
        <p:nvSpPr>
          <p:cNvPr id="4" name="Rectangle 3"/>
          <p:cNvSpPr/>
          <p:nvPr/>
        </p:nvSpPr>
        <p:spPr>
          <a:xfrm>
            <a:off x="2411592" y="1437755"/>
            <a:ext cx="9041042" cy="3785652"/>
          </a:xfrm>
          <a:prstGeom prst="rect">
            <a:avLst/>
          </a:prstGeom>
        </p:spPr>
        <p:txBody>
          <a:bodyPr wrap="square">
            <a:spAutoFit/>
          </a:bodyPr>
          <a:lstStyle/>
          <a:p>
            <a:r>
              <a:rPr lang="en-US" sz="1600" dirty="0">
                <a:solidFill>
                  <a:srgbClr val="333333"/>
                </a:solidFill>
              </a:rPr>
              <a:t>Lana Johnson, Aging Matters and President of ma4</a:t>
            </a:r>
            <a:br>
              <a:rPr lang="en-US" sz="1600" dirty="0">
                <a:solidFill>
                  <a:srgbClr val="333333"/>
                </a:solidFill>
              </a:rPr>
            </a:br>
            <a:r>
              <a:rPr lang="en-US" sz="1600" dirty="0">
                <a:solidFill>
                  <a:srgbClr val="333333"/>
                </a:solidFill>
              </a:rPr>
              <a:t>Deb Hobson, Centers for Independent Living</a:t>
            </a:r>
          </a:p>
          <a:p>
            <a:r>
              <a:rPr lang="en-US" sz="1600" dirty="0" smtClean="0">
                <a:solidFill>
                  <a:srgbClr val="333333"/>
                </a:solidFill>
              </a:rPr>
              <a:t>Tiffany </a:t>
            </a:r>
            <a:r>
              <a:rPr lang="en-US" sz="1600" dirty="0">
                <a:solidFill>
                  <a:srgbClr val="333333"/>
                </a:solidFill>
              </a:rPr>
              <a:t>Bayer, DHSS Centers for Local Public Health Services</a:t>
            </a:r>
            <a:br>
              <a:rPr lang="en-US" sz="1600" dirty="0">
                <a:solidFill>
                  <a:srgbClr val="333333"/>
                </a:solidFill>
              </a:rPr>
            </a:br>
            <a:r>
              <a:rPr lang="en-US" sz="1600" dirty="0">
                <a:solidFill>
                  <a:srgbClr val="333333"/>
                </a:solidFill>
              </a:rPr>
              <a:t>Tina Uridge, Senior Tax Levy Boards</a:t>
            </a:r>
            <a:br>
              <a:rPr lang="en-US" sz="1600" dirty="0">
                <a:solidFill>
                  <a:srgbClr val="333333"/>
                </a:solidFill>
              </a:rPr>
            </a:br>
            <a:r>
              <a:rPr lang="en-US" sz="1600" dirty="0">
                <a:solidFill>
                  <a:srgbClr val="333333"/>
                </a:solidFill>
              </a:rPr>
              <a:t>Cindy Shultz, Missouri Association of Councils of Governments</a:t>
            </a:r>
            <a:br>
              <a:rPr lang="en-US" sz="1600" dirty="0">
                <a:solidFill>
                  <a:srgbClr val="333333"/>
                </a:solidFill>
              </a:rPr>
            </a:br>
            <a:r>
              <a:rPr lang="en-US" sz="1600" dirty="0">
                <a:solidFill>
                  <a:srgbClr val="333333"/>
                </a:solidFill>
              </a:rPr>
              <a:t>Tim Brinker, County Commissioners Association of Missouri</a:t>
            </a:r>
            <a:br>
              <a:rPr lang="en-US" sz="1600" dirty="0">
                <a:solidFill>
                  <a:srgbClr val="333333"/>
                </a:solidFill>
              </a:rPr>
            </a:br>
            <a:r>
              <a:rPr lang="en-US" sz="1600" dirty="0">
                <a:solidFill>
                  <a:srgbClr val="333333"/>
                </a:solidFill>
              </a:rPr>
              <a:t>Richard Sheets, Missouri Municipal League</a:t>
            </a:r>
            <a:br>
              <a:rPr lang="en-US" sz="1600" dirty="0">
                <a:solidFill>
                  <a:srgbClr val="333333"/>
                </a:solidFill>
              </a:rPr>
            </a:br>
            <a:r>
              <a:rPr lang="en-US" sz="1600" dirty="0">
                <a:solidFill>
                  <a:srgbClr val="333333"/>
                </a:solidFill>
              </a:rPr>
              <a:t>Sheli Reynolds, UMKC Institute for Human Development</a:t>
            </a:r>
            <a:br>
              <a:rPr lang="en-US" sz="1600" dirty="0">
                <a:solidFill>
                  <a:srgbClr val="333333"/>
                </a:solidFill>
              </a:rPr>
            </a:br>
            <a:r>
              <a:rPr lang="en-US" sz="1600" dirty="0">
                <a:solidFill>
                  <a:srgbClr val="333333"/>
                </a:solidFill>
              </a:rPr>
              <a:t>Jon Doolittle, Missouri Hospital Association</a:t>
            </a:r>
            <a:br>
              <a:rPr lang="en-US" sz="1600" dirty="0">
                <a:solidFill>
                  <a:srgbClr val="333333"/>
                </a:solidFill>
              </a:rPr>
            </a:br>
            <a:r>
              <a:rPr lang="en-US" sz="1600" dirty="0">
                <a:solidFill>
                  <a:srgbClr val="333333"/>
                </a:solidFill>
              </a:rPr>
              <a:t>Jay Hardenbrook, Missouri AARP</a:t>
            </a:r>
            <a:br>
              <a:rPr lang="en-US" sz="1600" dirty="0">
                <a:solidFill>
                  <a:srgbClr val="333333"/>
                </a:solidFill>
              </a:rPr>
            </a:br>
            <a:r>
              <a:rPr lang="en-US" sz="1600" dirty="0">
                <a:solidFill>
                  <a:srgbClr val="333333"/>
                </a:solidFill>
              </a:rPr>
              <a:t>Beth Brown, </a:t>
            </a:r>
            <a:r>
              <a:rPr lang="en-US" sz="1600" dirty="0" smtClean="0">
                <a:solidFill>
                  <a:srgbClr val="333333"/>
                </a:solidFill>
              </a:rPr>
              <a:t>MERS Goodwill &amp; Senior </a:t>
            </a:r>
            <a:r>
              <a:rPr lang="en-US" sz="1600" dirty="0">
                <a:solidFill>
                  <a:srgbClr val="333333"/>
                </a:solidFill>
              </a:rPr>
              <a:t>Community Services Employment </a:t>
            </a:r>
            <a:r>
              <a:rPr lang="en-US" sz="1600" dirty="0" smtClean="0">
                <a:solidFill>
                  <a:srgbClr val="333333"/>
                </a:solidFill>
              </a:rPr>
              <a:t>Program</a:t>
            </a:r>
          </a:p>
          <a:p>
            <a:r>
              <a:rPr lang="en-US" sz="1600" dirty="0">
                <a:solidFill>
                  <a:srgbClr val="333333"/>
                </a:solidFill>
              </a:rPr>
              <a:t>Sarah Lovegreen, Alzheimer’s Association Greater Missouri </a:t>
            </a:r>
            <a:r>
              <a:rPr lang="en-US" sz="1600" dirty="0" smtClean="0">
                <a:solidFill>
                  <a:srgbClr val="333333"/>
                </a:solidFill>
              </a:rPr>
              <a:t>Chapter</a:t>
            </a:r>
          </a:p>
          <a:p>
            <a:r>
              <a:rPr lang="en-US" sz="1600" dirty="0">
                <a:solidFill>
                  <a:srgbClr val="333333"/>
                </a:solidFill>
              </a:rPr>
              <a:t>Nancy Pennington, Missouri Association of County Developmental Disability Services</a:t>
            </a:r>
            <a:br>
              <a:rPr lang="en-US" sz="1600" dirty="0">
                <a:solidFill>
                  <a:srgbClr val="333333"/>
                </a:solidFill>
              </a:rPr>
            </a:br>
            <a:r>
              <a:rPr lang="en-US" sz="1600" dirty="0">
                <a:solidFill>
                  <a:srgbClr val="333333"/>
                </a:solidFill>
              </a:rPr>
              <a:t/>
            </a:r>
            <a:br>
              <a:rPr lang="en-US" sz="1600" dirty="0">
                <a:solidFill>
                  <a:srgbClr val="333333"/>
                </a:solidFill>
              </a:rPr>
            </a:br>
            <a:endParaRPr lang="en-US" sz="1600" b="0" i="0" dirty="0">
              <a:solidFill>
                <a:srgbClr val="333333"/>
              </a:solidFill>
              <a:effectLst/>
            </a:endParaRPr>
          </a:p>
        </p:txBody>
      </p:sp>
      <p:sp>
        <p:nvSpPr>
          <p:cNvPr id="5" name="Rectangle 4"/>
          <p:cNvSpPr/>
          <p:nvPr/>
        </p:nvSpPr>
        <p:spPr>
          <a:xfrm>
            <a:off x="2411592" y="4590703"/>
            <a:ext cx="6349497" cy="2062103"/>
          </a:xfrm>
          <a:prstGeom prst="rect">
            <a:avLst/>
          </a:prstGeom>
        </p:spPr>
        <p:txBody>
          <a:bodyPr wrap="square">
            <a:spAutoFit/>
          </a:bodyPr>
          <a:lstStyle/>
          <a:p>
            <a:r>
              <a:rPr lang="en-US" sz="1600" dirty="0">
                <a:solidFill>
                  <a:srgbClr val="333333"/>
                </a:solidFill>
              </a:rPr>
              <a:t>Paul Kirchoff, Missouri Veterans Commission</a:t>
            </a:r>
            <a:br>
              <a:rPr lang="en-US" sz="1600" dirty="0">
                <a:solidFill>
                  <a:srgbClr val="333333"/>
                </a:solidFill>
              </a:rPr>
            </a:br>
            <a:r>
              <a:rPr lang="en-US" sz="1600" dirty="0">
                <a:solidFill>
                  <a:srgbClr val="333333"/>
                </a:solidFill>
              </a:rPr>
              <a:t>LaTasha Barnes, Legal Services of Eastern Missouri</a:t>
            </a:r>
            <a:br>
              <a:rPr lang="en-US" sz="1600" dirty="0">
                <a:solidFill>
                  <a:srgbClr val="333333"/>
                </a:solidFill>
              </a:rPr>
            </a:br>
            <a:r>
              <a:rPr lang="en-US" sz="1600" dirty="0">
                <a:solidFill>
                  <a:srgbClr val="333333"/>
                </a:solidFill>
              </a:rPr>
              <a:t>Angel Surdin, DHSS Office of Minority Health</a:t>
            </a:r>
            <a:br>
              <a:rPr lang="en-US" sz="1600" dirty="0">
                <a:solidFill>
                  <a:srgbClr val="333333"/>
                </a:solidFill>
              </a:rPr>
            </a:br>
            <a:r>
              <a:rPr lang="en-US" sz="1600" dirty="0">
                <a:solidFill>
                  <a:srgbClr val="333333"/>
                </a:solidFill>
              </a:rPr>
              <a:t>Jamie Opsal, Missouri Council on Aging</a:t>
            </a:r>
            <a:br>
              <a:rPr lang="en-US" sz="1600" dirty="0">
                <a:solidFill>
                  <a:srgbClr val="333333"/>
                </a:solidFill>
              </a:rPr>
            </a:br>
            <a:r>
              <a:rPr lang="en-US" sz="1600" dirty="0" smtClean="0">
                <a:solidFill>
                  <a:srgbClr val="333333"/>
                </a:solidFill>
              </a:rPr>
              <a:t>Jennifer </a:t>
            </a:r>
            <a:r>
              <a:rPr lang="en-US" sz="1600" dirty="0">
                <a:solidFill>
                  <a:srgbClr val="333333"/>
                </a:solidFill>
              </a:rPr>
              <a:t>Carter Dochler, Missouri Foundation for Health</a:t>
            </a:r>
            <a:br>
              <a:rPr lang="en-US" sz="1600" dirty="0">
                <a:solidFill>
                  <a:srgbClr val="333333"/>
                </a:solidFill>
              </a:rPr>
            </a:br>
            <a:r>
              <a:rPr lang="en-US" sz="1600" dirty="0">
                <a:solidFill>
                  <a:srgbClr val="333333"/>
                </a:solidFill>
              </a:rPr>
              <a:t>Angela Williams, Health Forward Foundation</a:t>
            </a:r>
            <a:br>
              <a:rPr lang="en-US" sz="1600" dirty="0">
                <a:solidFill>
                  <a:srgbClr val="333333"/>
                </a:solidFill>
              </a:rPr>
            </a:br>
            <a:r>
              <a:rPr lang="en-US" sz="1600" dirty="0">
                <a:solidFill>
                  <a:srgbClr val="333333"/>
                </a:solidFill>
              </a:rPr>
              <a:t>Jenni Miller, Missouri Housing Development Commission</a:t>
            </a:r>
            <a:br>
              <a:rPr lang="en-US" sz="1600" dirty="0">
                <a:solidFill>
                  <a:srgbClr val="333333"/>
                </a:solidFill>
              </a:rPr>
            </a:br>
            <a:r>
              <a:rPr lang="en-US" sz="1600" dirty="0">
                <a:solidFill>
                  <a:srgbClr val="333333"/>
                </a:solidFill>
              </a:rPr>
              <a:t>Craig Escude, M.D., IntellectAbility</a:t>
            </a:r>
          </a:p>
        </p:txBody>
      </p:sp>
      <p:sp>
        <p:nvSpPr>
          <p:cNvPr id="6" name="TextBox 5"/>
          <p:cNvSpPr txBox="1"/>
          <p:nvPr/>
        </p:nvSpPr>
        <p:spPr>
          <a:xfrm>
            <a:off x="2987644" y="1068423"/>
            <a:ext cx="6065822" cy="369332"/>
          </a:xfrm>
          <a:prstGeom prst="rect">
            <a:avLst/>
          </a:prstGeom>
          <a:noFill/>
        </p:spPr>
        <p:txBody>
          <a:bodyPr wrap="square" rtlCol="0">
            <a:spAutoFit/>
          </a:bodyPr>
          <a:lstStyle/>
          <a:p>
            <a:r>
              <a:rPr lang="en-US" b="1" u="sng" dirty="0" smtClean="0"/>
              <a:t>Subject Matter Experts with Statewide Associations</a:t>
            </a:r>
            <a:endParaRPr lang="en-US" b="1" u="sng" dirty="0"/>
          </a:p>
        </p:txBody>
      </p:sp>
    </p:spTree>
    <p:extLst>
      <p:ext uri="{BB962C8B-B14F-4D97-AF65-F5344CB8AC3E}">
        <p14:creationId xmlns:p14="http://schemas.microsoft.com/office/powerpoint/2010/main" val="961350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824BB-3DD6-4D99-A86E-61984FAA21C2}"/>
              </a:ext>
            </a:extLst>
          </p:cNvPr>
          <p:cNvSpPr>
            <a:spLocks noGrp="1"/>
          </p:cNvSpPr>
          <p:nvPr>
            <p:ph type="title"/>
          </p:nvPr>
        </p:nvSpPr>
        <p:spPr/>
        <p:txBody>
          <a:bodyPr/>
          <a:lstStyle/>
          <a:p>
            <a:r>
              <a:rPr lang="en-MY" dirty="0" smtClean="0"/>
              <a:t>Subcommittees</a:t>
            </a:r>
            <a:endParaRPr lang="en-MY" dirty="0"/>
          </a:p>
        </p:txBody>
      </p:sp>
      <p:sp>
        <p:nvSpPr>
          <p:cNvPr id="5" name="Arc 4">
            <a:extLst>
              <a:ext uri="{FF2B5EF4-FFF2-40B4-BE49-F238E27FC236}">
                <a16:creationId xmlns:a16="http://schemas.microsoft.com/office/drawing/2014/main" id="{A3EDC54B-7E81-4694-B3A4-A0DF5B18BB56}"/>
              </a:ext>
            </a:extLst>
          </p:cNvPr>
          <p:cNvSpPr/>
          <p:nvPr/>
        </p:nvSpPr>
        <p:spPr>
          <a:xfrm>
            <a:off x="3556000" y="2767263"/>
            <a:ext cx="5080000" cy="5080000"/>
          </a:xfrm>
          <a:prstGeom prst="arc">
            <a:avLst>
              <a:gd name="adj1" fmla="val 10900315"/>
              <a:gd name="adj2" fmla="val 0"/>
            </a:avLst>
          </a:prstGeom>
          <a:ln w="2540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Oval 16">
            <a:extLst>
              <a:ext uri="{FF2B5EF4-FFF2-40B4-BE49-F238E27FC236}">
                <a16:creationId xmlns:a16="http://schemas.microsoft.com/office/drawing/2014/main" id="{2F8BD317-0E20-49C5-B66C-4DC7B6BE57BE}"/>
              </a:ext>
            </a:extLst>
          </p:cNvPr>
          <p:cNvSpPr/>
          <p:nvPr/>
        </p:nvSpPr>
        <p:spPr>
          <a:xfrm>
            <a:off x="3091453" y="4802092"/>
            <a:ext cx="970122" cy="970122"/>
          </a:xfrm>
          <a:prstGeom prst="ellipse">
            <a:avLst/>
          </a:prstGeom>
          <a:solidFill>
            <a:schemeClr val="accent1"/>
          </a:solidFill>
          <a:ln>
            <a:noFill/>
          </a:ln>
          <a:effectLst>
            <a:outerShdw blurRad="127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dirty="0">
                <a:solidFill>
                  <a:schemeClr val="bg1"/>
                </a:solidFill>
                <a:latin typeface="+mj-lt"/>
                <a:ea typeface="Open Sans SemiBold" panose="020B0706030804020204" pitchFamily="34" charset="0"/>
                <a:cs typeface="Open Sans SemiBold" panose="020B0706030804020204" pitchFamily="34" charset="0"/>
              </a:rPr>
              <a:t>01</a:t>
            </a:r>
          </a:p>
        </p:txBody>
      </p:sp>
      <p:sp>
        <p:nvSpPr>
          <p:cNvPr id="14" name="Oval 13">
            <a:extLst>
              <a:ext uri="{FF2B5EF4-FFF2-40B4-BE49-F238E27FC236}">
                <a16:creationId xmlns:a16="http://schemas.microsoft.com/office/drawing/2014/main" id="{B1CB8120-D447-4EE6-90C9-90DF795F610E}"/>
              </a:ext>
            </a:extLst>
          </p:cNvPr>
          <p:cNvSpPr/>
          <p:nvPr/>
        </p:nvSpPr>
        <p:spPr>
          <a:xfrm>
            <a:off x="5610939" y="2218460"/>
            <a:ext cx="970122" cy="970122"/>
          </a:xfrm>
          <a:prstGeom prst="ellipse">
            <a:avLst/>
          </a:prstGeom>
          <a:solidFill>
            <a:schemeClr val="accent1"/>
          </a:solidFill>
          <a:ln>
            <a:noFill/>
          </a:ln>
          <a:effectLst>
            <a:outerShdw blurRad="127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dirty="0">
                <a:solidFill>
                  <a:schemeClr val="bg1"/>
                </a:solidFill>
                <a:latin typeface="+mj-lt"/>
                <a:ea typeface="Open Sans SemiBold" panose="020B0706030804020204" pitchFamily="34" charset="0"/>
                <a:cs typeface="Open Sans SemiBold" panose="020B0706030804020204" pitchFamily="34" charset="0"/>
              </a:rPr>
              <a:t>04</a:t>
            </a:r>
          </a:p>
        </p:txBody>
      </p:sp>
      <p:sp>
        <p:nvSpPr>
          <p:cNvPr id="15" name="Oval 14">
            <a:extLst>
              <a:ext uri="{FF2B5EF4-FFF2-40B4-BE49-F238E27FC236}">
                <a16:creationId xmlns:a16="http://schemas.microsoft.com/office/drawing/2014/main" id="{A60053F5-1942-4BF5-899B-CC53BFABBF47}"/>
              </a:ext>
            </a:extLst>
          </p:cNvPr>
          <p:cNvSpPr/>
          <p:nvPr/>
        </p:nvSpPr>
        <p:spPr>
          <a:xfrm>
            <a:off x="8130427" y="4802092"/>
            <a:ext cx="970122" cy="970122"/>
          </a:xfrm>
          <a:prstGeom prst="ellipse">
            <a:avLst/>
          </a:prstGeom>
          <a:solidFill>
            <a:schemeClr val="accent1"/>
          </a:solidFill>
          <a:ln>
            <a:noFill/>
          </a:ln>
          <a:effectLst>
            <a:outerShdw blurRad="127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dirty="0">
                <a:solidFill>
                  <a:schemeClr val="bg1"/>
                </a:solidFill>
                <a:latin typeface="+mj-lt"/>
                <a:ea typeface="Open Sans SemiBold" panose="020B0706030804020204" pitchFamily="34" charset="0"/>
                <a:cs typeface="Open Sans SemiBold" panose="020B0706030804020204" pitchFamily="34" charset="0"/>
              </a:rPr>
              <a:t>07</a:t>
            </a:r>
          </a:p>
        </p:txBody>
      </p:sp>
      <p:sp>
        <p:nvSpPr>
          <p:cNvPr id="16" name="Oval 15">
            <a:extLst>
              <a:ext uri="{FF2B5EF4-FFF2-40B4-BE49-F238E27FC236}">
                <a16:creationId xmlns:a16="http://schemas.microsoft.com/office/drawing/2014/main" id="{A695A4F4-F9A6-4706-A82E-F2AED384B3BA}"/>
              </a:ext>
            </a:extLst>
          </p:cNvPr>
          <p:cNvSpPr/>
          <p:nvPr/>
        </p:nvSpPr>
        <p:spPr>
          <a:xfrm>
            <a:off x="3428165" y="3631275"/>
            <a:ext cx="970122" cy="970122"/>
          </a:xfrm>
          <a:prstGeom prst="ellipse">
            <a:avLst/>
          </a:prstGeom>
          <a:solidFill>
            <a:schemeClr val="accent2"/>
          </a:solidFill>
          <a:ln>
            <a:noFill/>
          </a:ln>
          <a:effectLst>
            <a:outerShdw blurRad="127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dirty="0">
                <a:solidFill>
                  <a:schemeClr val="bg1"/>
                </a:solidFill>
                <a:latin typeface="+mj-lt"/>
                <a:ea typeface="Open Sans SemiBold" panose="020B0706030804020204" pitchFamily="34" charset="0"/>
                <a:cs typeface="Open Sans SemiBold" panose="020B0706030804020204" pitchFamily="34" charset="0"/>
              </a:rPr>
              <a:t>02</a:t>
            </a:r>
          </a:p>
        </p:txBody>
      </p:sp>
      <p:sp>
        <p:nvSpPr>
          <p:cNvPr id="18" name="Oval 17">
            <a:extLst>
              <a:ext uri="{FF2B5EF4-FFF2-40B4-BE49-F238E27FC236}">
                <a16:creationId xmlns:a16="http://schemas.microsoft.com/office/drawing/2014/main" id="{9FB29398-AB96-4605-B6E8-4DD28E25DF27}"/>
              </a:ext>
            </a:extLst>
          </p:cNvPr>
          <p:cNvSpPr/>
          <p:nvPr/>
        </p:nvSpPr>
        <p:spPr>
          <a:xfrm>
            <a:off x="4331620" y="2598254"/>
            <a:ext cx="970122" cy="970122"/>
          </a:xfrm>
          <a:prstGeom prst="ellipse">
            <a:avLst/>
          </a:prstGeom>
          <a:solidFill>
            <a:schemeClr val="accent3"/>
          </a:solidFill>
          <a:ln>
            <a:noFill/>
          </a:ln>
          <a:effectLst>
            <a:outerShdw blurRad="127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dirty="0">
                <a:solidFill>
                  <a:schemeClr val="bg1"/>
                </a:solidFill>
                <a:latin typeface="+mj-lt"/>
                <a:ea typeface="Open Sans SemiBold" panose="020B0706030804020204" pitchFamily="34" charset="0"/>
                <a:cs typeface="Open Sans SemiBold" panose="020B0706030804020204" pitchFamily="34" charset="0"/>
              </a:rPr>
              <a:t>03</a:t>
            </a:r>
          </a:p>
        </p:txBody>
      </p:sp>
      <p:sp>
        <p:nvSpPr>
          <p:cNvPr id="19" name="Oval 18">
            <a:extLst>
              <a:ext uri="{FF2B5EF4-FFF2-40B4-BE49-F238E27FC236}">
                <a16:creationId xmlns:a16="http://schemas.microsoft.com/office/drawing/2014/main" id="{22F98CF5-3660-4FE4-8C79-932F44919174}"/>
              </a:ext>
            </a:extLst>
          </p:cNvPr>
          <p:cNvSpPr/>
          <p:nvPr/>
        </p:nvSpPr>
        <p:spPr>
          <a:xfrm>
            <a:off x="7793714" y="3631275"/>
            <a:ext cx="970122" cy="970122"/>
          </a:xfrm>
          <a:prstGeom prst="ellipse">
            <a:avLst/>
          </a:prstGeom>
          <a:solidFill>
            <a:schemeClr val="accent3"/>
          </a:solidFill>
          <a:ln>
            <a:noFill/>
          </a:ln>
          <a:effectLst>
            <a:outerShdw blurRad="127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dirty="0">
                <a:solidFill>
                  <a:schemeClr val="bg1"/>
                </a:solidFill>
                <a:latin typeface="+mj-lt"/>
                <a:ea typeface="Open Sans SemiBold" panose="020B0706030804020204" pitchFamily="34" charset="0"/>
                <a:cs typeface="Open Sans SemiBold" panose="020B0706030804020204" pitchFamily="34" charset="0"/>
              </a:rPr>
              <a:t>06</a:t>
            </a:r>
          </a:p>
        </p:txBody>
      </p:sp>
      <p:sp>
        <p:nvSpPr>
          <p:cNvPr id="20" name="Oval 19">
            <a:extLst>
              <a:ext uri="{FF2B5EF4-FFF2-40B4-BE49-F238E27FC236}">
                <a16:creationId xmlns:a16="http://schemas.microsoft.com/office/drawing/2014/main" id="{7B19DF89-E01E-405E-AF68-80CE8EEA2411}"/>
              </a:ext>
            </a:extLst>
          </p:cNvPr>
          <p:cNvSpPr/>
          <p:nvPr/>
        </p:nvSpPr>
        <p:spPr>
          <a:xfrm>
            <a:off x="6890258" y="2598254"/>
            <a:ext cx="970122" cy="970122"/>
          </a:xfrm>
          <a:prstGeom prst="ellipse">
            <a:avLst/>
          </a:prstGeom>
          <a:solidFill>
            <a:schemeClr val="accent2"/>
          </a:solidFill>
          <a:ln>
            <a:noFill/>
          </a:ln>
          <a:effectLst>
            <a:outerShdw blurRad="127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dirty="0">
                <a:solidFill>
                  <a:schemeClr val="bg1"/>
                </a:solidFill>
                <a:latin typeface="+mj-lt"/>
                <a:ea typeface="Open Sans SemiBold" panose="020B0706030804020204" pitchFamily="34" charset="0"/>
                <a:cs typeface="Open Sans SemiBold" panose="020B0706030804020204" pitchFamily="34" charset="0"/>
              </a:rPr>
              <a:t>05</a:t>
            </a:r>
          </a:p>
        </p:txBody>
      </p:sp>
      <p:sp>
        <p:nvSpPr>
          <p:cNvPr id="29" name="Rectangle 28">
            <a:extLst>
              <a:ext uri="{FF2B5EF4-FFF2-40B4-BE49-F238E27FC236}">
                <a16:creationId xmlns:a16="http://schemas.microsoft.com/office/drawing/2014/main" id="{ED34AC4C-640E-4746-B4AF-F89419A66717}"/>
              </a:ext>
            </a:extLst>
          </p:cNvPr>
          <p:cNvSpPr/>
          <p:nvPr/>
        </p:nvSpPr>
        <p:spPr>
          <a:xfrm>
            <a:off x="545372" y="5168763"/>
            <a:ext cx="2482163" cy="276999"/>
          </a:xfrm>
          <a:prstGeom prst="rect">
            <a:avLst/>
          </a:prstGeom>
        </p:spPr>
        <p:txBody>
          <a:bodyPr wrap="square">
            <a:spAutoFit/>
          </a:bodyPr>
          <a:lstStyle/>
          <a:p>
            <a:pPr algn="r"/>
            <a:r>
              <a:rPr lang="en-MY" sz="1200" b="1" dirty="0" smtClean="0">
                <a:latin typeface="+mj-lt"/>
                <a:ea typeface="Open Sans SemiBold" panose="020B0706030804020204" pitchFamily="34" charset="0"/>
                <a:cs typeface="Open Sans SemiBold" panose="020B0706030804020204" pitchFamily="34" charset="0"/>
              </a:rPr>
              <a:t>Daily Life and Employment </a:t>
            </a:r>
            <a:endParaRPr lang="en-MY" sz="1200" b="1" dirty="0">
              <a:latin typeface="+mj-lt"/>
            </a:endParaRPr>
          </a:p>
        </p:txBody>
      </p:sp>
      <p:sp>
        <p:nvSpPr>
          <p:cNvPr id="30" name="Rectangle 29">
            <a:extLst>
              <a:ext uri="{FF2B5EF4-FFF2-40B4-BE49-F238E27FC236}">
                <a16:creationId xmlns:a16="http://schemas.microsoft.com/office/drawing/2014/main" id="{5C084FD4-68DA-419C-9ADE-1B44117D3F78}"/>
              </a:ext>
            </a:extLst>
          </p:cNvPr>
          <p:cNvSpPr/>
          <p:nvPr/>
        </p:nvSpPr>
        <p:spPr>
          <a:xfrm>
            <a:off x="818166" y="3935050"/>
            <a:ext cx="2482163" cy="461665"/>
          </a:xfrm>
          <a:prstGeom prst="rect">
            <a:avLst/>
          </a:prstGeom>
        </p:spPr>
        <p:txBody>
          <a:bodyPr wrap="square">
            <a:spAutoFit/>
          </a:bodyPr>
          <a:lstStyle/>
          <a:p>
            <a:pPr algn="r"/>
            <a:r>
              <a:rPr lang="en-MY" sz="1200" b="1" dirty="0" smtClean="0">
                <a:latin typeface="+mj-lt"/>
                <a:ea typeface="Open Sans SemiBold" panose="020B0706030804020204" pitchFamily="34" charset="0"/>
                <a:cs typeface="Open Sans SemiBold" panose="020B0706030804020204" pitchFamily="34" charset="0"/>
              </a:rPr>
              <a:t>Family Caregiving </a:t>
            </a:r>
            <a:endParaRPr lang="en-MY" sz="1200" b="1" dirty="0">
              <a:latin typeface="+mj-lt"/>
            </a:endParaRPr>
          </a:p>
          <a:p>
            <a:pPr algn="r"/>
            <a:r>
              <a:rPr lang="en-MY" sz="1200" dirty="0" smtClean="0"/>
              <a:t> </a:t>
            </a:r>
            <a:endParaRPr lang="en-MY" sz="1200" dirty="0"/>
          </a:p>
        </p:txBody>
      </p:sp>
      <p:sp>
        <p:nvSpPr>
          <p:cNvPr id="31" name="Rectangle 30">
            <a:extLst>
              <a:ext uri="{FF2B5EF4-FFF2-40B4-BE49-F238E27FC236}">
                <a16:creationId xmlns:a16="http://schemas.microsoft.com/office/drawing/2014/main" id="{77AEE9AD-C905-44DA-89B4-3FBA486CD18A}"/>
              </a:ext>
            </a:extLst>
          </p:cNvPr>
          <p:cNvSpPr/>
          <p:nvPr/>
        </p:nvSpPr>
        <p:spPr>
          <a:xfrm>
            <a:off x="1694378" y="2741440"/>
            <a:ext cx="2482163" cy="276999"/>
          </a:xfrm>
          <a:prstGeom prst="rect">
            <a:avLst/>
          </a:prstGeom>
        </p:spPr>
        <p:txBody>
          <a:bodyPr wrap="square">
            <a:spAutoFit/>
          </a:bodyPr>
          <a:lstStyle/>
          <a:p>
            <a:pPr algn="r"/>
            <a:r>
              <a:rPr lang="en-MY" sz="1200" b="1" dirty="0" smtClean="0">
                <a:latin typeface="+mj-lt"/>
                <a:ea typeface="Open Sans SemiBold" panose="020B0706030804020204" pitchFamily="34" charset="0"/>
                <a:cs typeface="Open Sans SemiBold" panose="020B0706030804020204" pitchFamily="34" charset="0"/>
              </a:rPr>
              <a:t>Housing and Aging in Place</a:t>
            </a:r>
            <a:endParaRPr lang="en-MY" sz="1200" b="1" dirty="0">
              <a:latin typeface="+mj-lt"/>
            </a:endParaRPr>
          </a:p>
        </p:txBody>
      </p:sp>
      <p:sp>
        <p:nvSpPr>
          <p:cNvPr id="32" name="Rectangle 31">
            <a:extLst>
              <a:ext uri="{FF2B5EF4-FFF2-40B4-BE49-F238E27FC236}">
                <a16:creationId xmlns:a16="http://schemas.microsoft.com/office/drawing/2014/main" id="{3D34FA91-A018-4E75-9E6A-93A4A87291E0}"/>
              </a:ext>
            </a:extLst>
          </p:cNvPr>
          <p:cNvSpPr/>
          <p:nvPr/>
        </p:nvSpPr>
        <p:spPr>
          <a:xfrm>
            <a:off x="4816681" y="1837532"/>
            <a:ext cx="2482163" cy="276999"/>
          </a:xfrm>
          <a:prstGeom prst="rect">
            <a:avLst/>
          </a:prstGeom>
        </p:spPr>
        <p:txBody>
          <a:bodyPr wrap="square">
            <a:spAutoFit/>
          </a:bodyPr>
          <a:lstStyle/>
          <a:p>
            <a:pPr algn="ctr"/>
            <a:r>
              <a:rPr lang="en-MY" sz="1200" b="1" dirty="0" smtClean="0">
                <a:latin typeface="+mj-lt"/>
                <a:ea typeface="Open Sans SemiBold" panose="020B0706030804020204" pitchFamily="34" charset="0"/>
                <a:cs typeface="Open Sans SemiBold" panose="020B0706030804020204" pitchFamily="34" charset="0"/>
              </a:rPr>
              <a:t>Transportation and Mobility </a:t>
            </a:r>
            <a:endParaRPr lang="en-MY" sz="1200" b="1" dirty="0">
              <a:latin typeface="+mj-lt"/>
            </a:endParaRPr>
          </a:p>
        </p:txBody>
      </p:sp>
      <p:sp>
        <p:nvSpPr>
          <p:cNvPr id="33" name="Rectangle 32">
            <a:extLst>
              <a:ext uri="{FF2B5EF4-FFF2-40B4-BE49-F238E27FC236}">
                <a16:creationId xmlns:a16="http://schemas.microsoft.com/office/drawing/2014/main" id="{762A77F9-59AF-4175-BB75-E6B0C7547AD7}"/>
              </a:ext>
            </a:extLst>
          </p:cNvPr>
          <p:cNvSpPr/>
          <p:nvPr/>
        </p:nvSpPr>
        <p:spPr>
          <a:xfrm>
            <a:off x="9146244" y="5148653"/>
            <a:ext cx="2482163" cy="276999"/>
          </a:xfrm>
          <a:prstGeom prst="rect">
            <a:avLst/>
          </a:prstGeom>
        </p:spPr>
        <p:txBody>
          <a:bodyPr wrap="square">
            <a:spAutoFit/>
          </a:bodyPr>
          <a:lstStyle/>
          <a:p>
            <a:r>
              <a:rPr lang="en-MY" sz="1200" b="1" dirty="0" smtClean="0">
                <a:latin typeface="+mj-lt"/>
                <a:ea typeface="Open Sans SemiBold" panose="020B0706030804020204" pitchFamily="34" charset="0"/>
                <a:cs typeface="Open Sans SemiBold" panose="020B0706030804020204" pitchFamily="34" charset="0"/>
              </a:rPr>
              <a:t>Whole-Person Health</a:t>
            </a:r>
            <a:endParaRPr lang="en-MY" sz="1200" b="1" dirty="0"/>
          </a:p>
        </p:txBody>
      </p:sp>
      <p:sp>
        <p:nvSpPr>
          <p:cNvPr id="34" name="Rectangle 33">
            <a:extLst>
              <a:ext uri="{FF2B5EF4-FFF2-40B4-BE49-F238E27FC236}">
                <a16:creationId xmlns:a16="http://schemas.microsoft.com/office/drawing/2014/main" id="{2D9D4AAB-B967-4BE8-9D27-1B0F869527EF}"/>
              </a:ext>
            </a:extLst>
          </p:cNvPr>
          <p:cNvSpPr/>
          <p:nvPr/>
        </p:nvSpPr>
        <p:spPr>
          <a:xfrm>
            <a:off x="8871636" y="3839337"/>
            <a:ext cx="2756771" cy="276999"/>
          </a:xfrm>
          <a:prstGeom prst="rect">
            <a:avLst/>
          </a:prstGeom>
        </p:spPr>
        <p:txBody>
          <a:bodyPr wrap="square">
            <a:spAutoFit/>
          </a:bodyPr>
          <a:lstStyle/>
          <a:p>
            <a:r>
              <a:rPr lang="en-MY" sz="1200" b="1" dirty="0" smtClean="0">
                <a:latin typeface="+mj-lt"/>
                <a:ea typeface="Open Sans SemiBold" panose="020B0706030804020204" pitchFamily="34" charset="0"/>
                <a:cs typeface="Open Sans SemiBold" panose="020B0706030804020204" pitchFamily="34" charset="0"/>
              </a:rPr>
              <a:t>Long-term Services and Supports</a:t>
            </a:r>
            <a:endParaRPr lang="en-MY" sz="1200" b="1" dirty="0">
              <a:latin typeface="+mj-lt"/>
            </a:endParaRPr>
          </a:p>
        </p:txBody>
      </p:sp>
      <p:sp>
        <p:nvSpPr>
          <p:cNvPr id="35" name="Rectangle 34">
            <a:extLst>
              <a:ext uri="{FF2B5EF4-FFF2-40B4-BE49-F238E27FC236}">
                <a16:creationId xmlns:a16="http://schemas.microsoft.com/office/drawing/2014/main" id="{4920D65A-6672-4937-BE6A-7609239993AF}"/>
              </a:ext>
            </a:extLst>
          </p:cNvPr>
          <p:cNvSpPr/>
          <p:nvPr/>
        </p:nvSpPr>
        <p:spPr>
          <a:xfrm>
            <a:off x="7860380" y="2767263"/>
            <a:ext cx="2482163" cy="276999"/>
          </a:xfrm>
          <a:prstGeom prst="rect">
            <a:avLst/>
          </a:prstGeom>
        </p:spPr>
        <p:txBody>
          <a:bodyPr wrap="square">
            <a:spAutoFit/>
          </a:bodyPr>
          <a:lstStyle/>
          <a:p>
            <a:r>
              <a:rPr lang="en-MY" sz="1200" b="1" dirty="0" smtClean="0">
                <a:latin typeface="+mj-lt"/>
                <a:ea typeface="Open Sans SemiBold" panose="020B0706030804020204" pitchFamily="34" charset="0"/>
                <a:cs typeface="Open Sans SemiBold" panose="020B0706030804020204" pitchFamily="34" charset="0"/>
              </a:rPr>
              <a:t>Safety and Security</a:t>
            </a:r>
            <a:endParaRPr lang="en-MY" sz="1200" b="1" dirty="0">
              <a:latin typeface="+mj-lt"/>
            </a:endParaRPr>
          </a:p>
        </p:txBody>
      </p:sp>
    </p:spTree>
    <p:extLst>
      <p:ext uri="{BB962C8B-B14F-4D97-AF65-F5344CB8AC3E}">
        <p14:creationId xmlns:p14="http://schemas.microsoft.com/office/powerpoint/2010/main" val="1041002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7">
            <a:extLst>
              <a:ext uri="{FF2B5EF4-FFF2-40B4-BE49-F238E27FC236}">
                <a16:creationId xmlns:a16="http://schemas.microsoft.com/office/drawing/2014/main" id="{DF4DED1A-DC6F-47A7-B4B2-965D47B75D5E}"/>
              </a:ext>
            </a:extLst>
          </p:cNvPr>
          <p:cNvSpPr/>
          <p:nvPr/>
        </p:nvSpPr>
        <p:spPr>
          <a:xfrm>
            <a:off x="850467" y="1658928"/>
            <a:ext cx="2880000" cy="1800000"/>
          </a:xfrm>
          <a:prstGeom prst="roundRect">
            <a:avLst>
              <a:gd name="adj" fmla="val 5782"/>
            </a:avLst>
          </a:prstGeom>
          <a:solidFill>
            <a:schemeClr val="accent1">
              <a:alpha val="1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20" name="Rectangle: Top Corners Rounded 35">
            <a:extLst>
              <a:ext uri="{FF2B5EF4-FFF2-40B4-BE49-F238E27FC236}">
                <a16:creationId xmlns:a16="http://schemas.microsoft.com/office/drawing/2014/main" id="{B91F06F7-0BCC-41AC-8B8F-59FB7DC6C4FB}"/>
              </a:ext>
            </a:extLst>
          </p:cNvPr>
          <p:cNvSpPr/>
          <p:nvPr/>
        </p:nvSpPr>
        <p:spPr>
          <a:xfrm>
            <a:off x="850467" y="1658928"/>
            <a:ext cx="2880000" cy="432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200" b="0" i="0" u="none" strike="noStrike" kern="1200" cap="none" spc="0" normalizeH="0" baseline="0" noProof="0" dirty="0" smtClean="0">
                <a:ln>
                  <a:noFill/>
                </a:ln>
                <a:solidFill>
                  <a:schemeClr val="bg2"/>
                </a:solidFill>
                <a:effectLst/>
                <a:uLnTx/>
                <a:uFillTx/>
                <a:latin typeface="Arial" panose="020B0604020202020204" pitchFamily="34" charset="0"/>
                <a:ea typeface="Open Sans SemiBold" panose="020B0706030804020204" pitchFamily="34" charset="0"/>
                <a:cs typeface="Arial" panose="020B0604020202020204" pitchFamily="34" charset="0"/>
              </a:rPr>
              <a:t>Daily Life &amp;</a:t>
            </a:r>
            <a:r>
              <a:rPr kumimoji="0" lang="en-MY" sz="1200" b="0" i="0" u="none" strike="noStrike" kern="1200" cap="none" spc="0" normalizeH="0" noProof="0" dirty="0" smtClean="0">
                <a:ln>
                  <a:noFill/>
                </a:ln>
                <a:solidFill>
                  <a:schemeClr val="bg2"/>
                </a:solidFill>
                <a:effectLst/>
                <a:uLnTx/>
                <a:uFillTx/>
                <a:latin typeface="Arial" panose="020B0604020202020204" pitchFamily="34" charset="0"/>
                <a:ea typeface="Open Sans SemiBold" panose="020B0706030804020204" pitchFamily="34" charset="0"/>
                <a:cs typeface="Arial" panose="020B0604020202020204" pitchFamily="34" charset="0"/>
              </a:rPr>
              <a:t> Employment</a:t>
            </a:r>
            <a:endParaRPr kumimoji="0" lang="en-MY" sz="1200" b="0" i="0" u="none" strike="noStrike" kern="1200" cap="none" spc="0" normalizeH="0" baseline="0" noProof="0" dirty="0">
              <a:ln>
                <a:noFill/>
              </a:ln>
              <a:solidFill>
                <a:schemeClr val="bg2"/>
              </a:solidFill>
              <a:effectLst/>
              <a:uLnTx/>
              <a:uFillTx/>
              <a:latin typeface="Arial" panose="020B0604020202020204" pitchFamily="34" charset="0"/>
              <a:ea typeface="Open Sans SemiBold" panose="020B0706030804020204" pitchFamily="34" charset="0"/>
              <a:cs typeface="Arial" panose="020B0604020202020204" pitchFamily="34" charset="0"/>
            </a:endParaRPr>
          </a:p>
        </p:txBody>
      </p:sp>
      <p:sp>
        <p:nvSpPr>
          <p:cNvPr id="21" name="Rectangle: Rounded Corners 36">
            <a:extLst>
              <a:ext uri="{FF2B5EF4-FFF2-40B4-BE49-F238E27FC236}">
                <a16:creationId xmlns:a16="http://schemas.microsoft.com/office/drawing/2014/main" id="{15BC6CF3-4D55-4C4D-936F-381D85F2626D}"/>
              </a:ext>
            </a:extLst>
          </p:cNvPr>
          <p:cNvSpPr/>
          <p:nvPr/>
        </p:nvSpPr>
        <p:spPr>
          <a:xfrm>
            <a:off x="4570494" y="1677664"/>
            <a:ext cx="2880000" cy="1800000"/>
          </a:xfrm>
          <a:prstGeom prst="roundRect">
            <a:avLst>
              <a:gd name="adj" fmla="val 5782"/>
            </a:avLst>
          </a:prstGeom>
          <a:solidFill>
            <a:schemeClr val="accent2">
              <a:alpha val="1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22" name="Rectangle: Top Corners Rounded 37">
            <a:extLst>
              <a:ext uri="{FF2B5EF4-FFF2-40B4-BE49-F238E27FC236}">
                <a16:creationId xmlns:a16="http://schemas.microsoft.com/office/drawing/2014/main" id="{A25A36C8-EE8A-4DA2-8CAC-33BE86ECE2BE}"/>
              </a:ext>
            </a:extLst>
          </p:cNvPr>
          <p:cNvSpPr/>
          <p:nvPr/>
        </p:nvSpPr>
        <p:spPr>
          <a:xfrm>
            <a:off x="4570494" y="1678928"/>
            <a:ext cx="2880000" cy="43200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200" b="0" i="0" u="none" strike="noStrike" kern="1200" cap="none" spc="0" normalizeH="0" baseline="0" noProof="0" dirty="0" smtClean="0">
                <a:ln>
                  <a:noFill/>
                </a:ln>
                <a:solidFill>
                  <a:schemeClr val="bg2"/>
                </a:solidFill>
                <a:effectLst/>
                <a:uLnTx/>
                <a:uFillTx/>
                <a:latin typeface="Arial" panose="020B0604020202020204" pitchFamily="34" charset="0"/>
                <a:ea typeface="Open Sans SemiBold" panose="020B0706030804020204" pitchFamily="34" charset="0"/>
                <a:cs typeface="Arial" panose="020B0604020202020204" pitchFamily="34" charset="0"/>
              </a:rPr>
              <a:t>Family</a:t>
            </a:r>
            <a:r>
              <a:rPr kumimoji="0" lang="en-MY" sz="1200" b="0" i="0" u="none" strike="noStrike" kern="1200" cap="none" spc="0" normalizeH="0" noProof="0" dirty="0" smtClean="0">
                <a:ln>
                  <a:noFill/>
                </a:ln>
                <a:solidFill>
                  <a:schemeClr val="bg2"/>
                </a:solidFill>
                <a:effectLst/>
                <a:uLnTx/>
                <a:uFillTx/>
                <a:latin typeface="Arial" panose="020B0604020202020204" pitchFamily="34" charset="0"/>
                <a:ea typeface="Open Sans SemiBold" panose="020B0706030804020204" pitchFamily="34" charset="0"/>
                <a:cs typeface="Arial" panose="020B0604020202020204" pitchFamily="34" charset="0"/>
              </a:rPr>
              <a:t> Caregiving</a:t>
            </a:r>
            <a:endParaRPr kumimoji="0" lang="en-MY" sz="1200" b="0" i="0" u="none" strike="noStrike" kern="1200" cap="none" spc="0" normalizeH="0" baseline="0" noProof="0" dirty="0">
              <a:ln>
                <a:noFill/>
              </a:ln>
              <a:solidFill>
                <a:schemeClr val="bg2"/>
              </a:solidFill>
              <a:effectLst/>
              <a:uLnTx/>
              <a:uFillTx/>
              <a:latin typeface="Arial" panose="020B0604020202020204" pitchFamily="34" charset="0"/>
              <a:ea typeface="Open Sans SemiBold" panose="020B0706030804020204" pitchFamily="34" charset="0"/>
              <a:cs typeface="Arial" panose="020B0604020202020204" pitchFamily="34" charset="0"/>
            </a:endParaRPr>
          </a:p>
        </p:txBody>
      </p:sp>
      <p:sp>
        <p:nvSpPr>
          <p:cNvPr id="23" name="Rectangle: Rounded Corners 38">
            <a:extLst>
              <a:ext uri="{FF2B5EF4-FFF2-40B4-BE49-F238E27FC236}">
                <a16:creationId xmlns:a16="http://schemas.microsoft.com/office/drawing/2014/main" id="{95B7E9E8-CD4C-4565-ADB7-D98419282998}"/>
              </a:ext>
            </a:extLst>
          </p:cNvPr>
          <p:cNvSpPr/>
          <p:nvPr/>
        </p:nvSpPr>
        <p:spPr>
          <a:xfrm>
            <a:off x="8290521" y="1686928"/>
            <a:ext cx="2880000" cy="1800000"/>
          </a:xfrm>
          <a:prstGeom prst="roundRect">
            <a:avLst>
              <a:gd name="adj" fmla="val 5782"/>
            </a:avLst>
          </a:prstGeom>
          <a:solidFill>
            <a:schemeClr val="accent3">
              <a:alpha val="1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24" name="Rectangle: Top Corners Rounded 39">
            <a:extLst>
              <a:ext uri="{FF2B5EF4-FFF2-40B4-BE49-F238E27FC236}">
                <a16:creationId xmlns:a16="http://schemas.microsoft.com/office/drawing/2014/main" id="{AF9AAA39-8A1F-4FDB-8D23-FD2BDF523662}"/>
              </a:ext>
            </a:extLst>
          </p:cNvPr>
          <p:cNvSpPr/>
          <p:nvPr/>
        </p:nvSpPr>
        <p:spPr>
          <a:xfrm>
            <a:off x="8290521" y="1686928"/>
            <a:ext cx="2880000" cy="4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200" b="0" i="0" u="none" strike="noStrike" kern="1200" cap="none" spc="0" normalizeH="0" baseline="0" noProof="0" dirty="0" smtClean="0">
                <a:ln>
                  <a:noFill/>
                </a:ln>
                <a:solidFill>
                  <a:schemeClr val="bg2"/>
                </a:solidFill>
                <a:effectLst/>
                <a:uLnTx/>
                <a:uFillTx/>
                <a:latin typeface="Arial" panose="020B0604020202020204" pitchFamily="34" charset="0"/>
                <a:ea typeface="Open Sans SemiBold" panose="020B0706030804020204" pitchFamily="34" charset="0"/>
                <a:cs typeface="Arial" panose="020B0604020202020204" pitchFamily="34" charset="0"/>
              </a:rPr>
              <a:t>Housing &amp;</a:t>
            </a:r>
            <a:r>
              <a:rPr kumimoji="0" lang="en-MY" sz="1200" b="0" i="0" u="none" strike="noStrike" kern="1200" cap="none" spc="0" normalizeH="0" noProof="0" dirty="0" smtClean="0">
                <a:ln>
                  <a:noFill/>
                </a:ln>
                <a:solidFill>
                  <a:schemeClr val="bg2"/>
                </a:solidFill>
                <a:effectLst/>
                <a:uLnTx/>
                <a:uFillTx/>
                <a:latin typeface="Arial" panose="020B0604020202020204" pitchFamily="34" charset="0"/>
                <a:ea typeface="Open Sans SemiBold" panose="020B0706030804020204" pitchFamily="34" charset="0"/>
                <a:cs typeface="Arial" panose="020B0604020202020204" pitchFamily="34" charset="0"/>
              </a:rPr>
              <a:t> Aging In-Place</a:t>
            </a:r>
            <a:endParaRPr kumimoji="0" lang="en-MY" sz="1200" b="0" i="0" u="none" strike="noStrike" kern="1200" cap="none" spc="0" normalizeH="0" baseline="0" noProof="0" dirty="0">
              <a:ln>
                <a:noFill/>
              </a:ln>
              <a:solidFill>
                <a:schemeClr val="bg2"/>
              </a:solidFill>
              <a:effectLst/>
              <a:uLnTx/>
              <a:uFillTx/>
              <a:latin typeface="Arial" panose="020B0604020202020204" pitchFamily="34" charset="0"/>
              <a:ea typeface="Open Sans SemiBold" panose="020B0706030804020204" pitchFamily="34" charset="0"/>
              <a:cs typeface="Arial" panose="020B0604020202020204" pitchFamily="34" charset="0"/>
            </a:endParaRPr>
          </a:p>
        </p:txBody>
      </p:sp>
      <p:sp>
        <p:nvSpPr>
          <p:cNvPr id="25" name="Rectangle: Rounded Corners 38">
            <a:extLst>
              <a:ext uri="{FF2B5EF4-FFF2-40B4-BE49-F238E27FC236}">
                <a16:creationId xmlns:a16="http://schemas.microsoft.com/office/drawing/2014/main" id="{95B7E9E8-CD4C-4565-ADB7-D98419282998}"/>
              </a:ext>
            </a:extLst>
          </p:cNvPr>
          <p:cNvSpPr/>
          <p:nvPr/>
        </p:nvSpPr>
        <p:spPr>
          <a:xfrm>
            <a:off x="144497" y="3926928"/>
            <a:ext cx="2880000" cy="1800000"/>
          </a:xfrm>
          <a:prstGeom prst="roundRect">
            <a:avLst>
              <a:gd name="adj" fmla="val 5782"/>
            </a:avLst>
          </a:prstGeom>
          <a:solidFill>
            <a:schemeClr val="accent3">
              <a:alpha val="1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26" name="Rectangle: Top Corners Rounded 39">
            <a:extLst>
              <a:ext uri="{FF2B5EF4-FFF2-40B4-BE49-F238E27FC236}">
                <a16:creationId xmlns:a16="http://schemas.microsoft.com/office/drawing/2014/main" id="{AF9AAA39-8A1F-4FDB-8D23-FD2BDF523662}"/>
              </a:ext>
            </a:extLst>
          </p:cNvPr>
          <p:cNvSpPr/>
          <p:nvPr/>
        </p:nvSpPr>
        <p:spPr>
          <a:xfrm>
            <a:off x="144497" y="3926928"/>
            <a:ext cx="2880000" cy="4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200" b="0" i="0" u="none" strike="noStrike" kern="1200" cap="none" spc="0" normalizeH="0" baseline="0" noProof="0" dirty="0" smtClean="0">
                <a:ln>
                  <a:noFill/>
                </a:ln>
                <a:solidFill>
                  <a:schemeClr val="bg2"/>
                </a:solidFill>
                <a:effectLst/>
                <a:uLnTx/>
                <a:uFillTx/>
                <a:latin typeface="Arial" panose="020B0604020202020204" pitchFamily="34" charset="0"/>
                <a:ea typeface="Open Sans SemiBold" panose="020B0706030804020204" pitchFamily="34" charset="0"/>
                <a:cs typeface="Arial" panose="020B0604020202020204" pitchFamily="34" charset="0"/>
              </a:rPr>
              <a:t>Transportation &amp;</a:t>
            </a:r>
            <a:r>
              <a:rPr kumimoji="0" lang="en-MY" sz="1200" b="0" i="0" u="none" strike="noStrike" kern="1200" cap="none" spc="0" normalizeH="0" noProof="0" dirty="0" smtClean="0">
                <a:ln>
                  <a:noFill/>
                </a:ln>
                <a:solidFill>
                  <a:schemeClr val="bg2"/>
                </a:solidFill>
                <a:effectLst/>
                <a:uLnTx/>
                <a:uFillTx/>
                <a:latin typeface="Arial" panose="020B0604020202020204" pitchFamily="34" charset="0"/>
                <a:ea typeface="Open Sans SemiBold" panose="020B0706030804020204" pitchFamily="34" charset="0"/>
                <a:cs typeface="Arial" panose="020B0604020202020204" pitchFamily="34" charset="0"/>
              </a:rPr>
              <a:t> Mobility</a:t>
            </a:r>
            <a:endParaRPr kumimoji="0" lang="en-MY" sz="1200" b="0" i="0" u="none" strike="noStrike" kern="1200" cap="none" spc="0" normalizeH="0" baseline="0" noProof="0" dirty="0">
              <a:ln>
                <a:noFill/>
              </a:ln>
              <a:solidFill>
                <a:schemeClr val="bg2"/>
              </a:solidFill>
              <a:effectLst/>
              <a:uLnTx/>
              <a:uFillTx/>
              <a:latin typeface="Arial" panose="020B0604020202020204" pitchFamily="34" charset="0"/>
              <a:ea typeface="Open Sans SemiBold" panose="020B0706030804020204" pitchFamily="34" charset="0"/>
              <a:cs typeface="Arial" panose="020B0604020202020204" pitchFamily="34" charset="0"/>
            </a:endParaRPr>
          </a:p>
        </p:txBody>
      </p:sp>
      <p:sp>
        <p:nvSpPr>
          <p:cNvPr id="27" name="Rectangle: Rounded Corners 7">
            <a:extLst>
              <a:ext uri="{FF2B5EF4-FFF2-40B4-BE49-F238E27FC236}">
                <a16:creationId xmlns:a16="http://schemas.microsoft.com/office/drawing/2014/main" id="{DF4DED1A-DC6F-47A7-B4B2-965D47B75D5E}"/>
              </a:ext>
            </a:extLst>
          </p:cNvPr>
          <p:cNvSpPr/>
          <p:nvPr/>
        </p:nvSpPr>
        <p:spPr>
          <a:xfrm>
            <a:off x="3115472" y="3926928"/>
            <a:ext cx="2880000" cy="1800000"/>
          </a:xfrm>
          <a:prstGeom prst="roundRect">
            <a:avLst>
              <a:gd name="adj" fmla="val 5782"/>
            </a:avLst>
          </a:prstGeom>
          <a:solidFill>
            <a:schemeClr val="accent1">
              <a:alpha val="1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28" name="Rectangle: Top Corners Rounded 35">
            <a:extLst>
              <a:ext uri="{FF2B5EF4-FFF2-40B4-BE49-F238E27FC236}">
                <a16:creationId xmlns:a16="http://schemas.microsoft.com/office/drawing/2014/main" id="{B91F06F7-0BCC-41AC-8B8F-59FB7DC6C4FB}"/>
              </a:ext>
            </a:extLst>
          </p:cNvPr>
          <p:cNvSpPr/>
          <p:nvPr/>
        </p:nvSpPr>
        <p:spPr>
          <a:xfrm>
            <a:off x="3115472" y="3926928"/>
            <a:ext cx="2880000" cy="4320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200" b="0" i="0" u="none" strike="noStrike" kern="1200" cap="none" spc="0" normalizeH="0" baseline="0" noProof="0" dirty="0" smtClean="0">
                <a:ln>
                  <a:noFill/>
                </a:ln>
                <a:solidFill>
                  <a:schemeClr val="bg2"/>
                </a:solidFill>
                <a:effectLst/>
                <a:uLnTx/>
                <a:uFillTx/>
                <a:latin typeface="Arial" panose="020B0604020202020204" pitchFamily="34" charset="0"/>
                <a:ea typeface="Open Sans SemiBold" panose="020B0706030804020204" pitchFamily="34" charset="0"/>
                <a:cs typeface="Arial" panose="020B0604020202020204" pitchFamily="34" charset="0"/>
              </a:rPr>
              <a:t>Safety &amp; Security</a:t>
            </a:r>
            <a:endParaRPr kumimoji="0" lang="en-MY" sz="1200" b="0" i="0" u="none" strike="noStrike" kern="1200" cap="none" spc="0" normalizeH="0" baseline="0" noProof="0" dirty="0">
              <a:ln>
                <a:noFill/>
              </a:ln>
              <a:solidFill>
                <a:schemeClr val="bg2"/>
              </a:solidFill>
              <a:effectLst/>
              <a:uLnTx/>
              <a:uFillTx/>
              <a:latin typeface="Arial" panose="020B0604020202020204" pitchFamily="34" charset="0"/>
              <a:ea typeface="Open Sans SemiBold" panose="020B0706030804020204" pitchFamily="34" charset="0"/>
              <a:cs typeface="Arial" panose="020B0604020202020204" pitchFamily="34" charset="0"/>
            </a:endParaRPr>
          </a:p>
        </p:txBody>
      </p:sp>
      <p:sp>
        <p:nvSpPr>
          <p:cNvPr id="29" name="Rectangle: Rounded Corners 36">
            <a:extLst>
              <a:ext uri="{FF2B5EF4-FFF2-40B4-BE49-F238E27FC236}">
                <a16:creationId xmlns:a16="http://schemas.microsoft.com/office/drawing/2014/main" id="{15BC6CF3-4D55-4C4D-936F-381D85F2626D}"/>
              </a:ext>
            </a:extLst>
          </p:cNvPr>
          <p:cNvSpPr/>
          <p:nvPr/>
        </p:nvSpPr>
        <p:spPr>
          <a:xfrm>
            <a:off x="6086447" y="3926928"/>
            <a:ext cx="2880000" cy="1800000"/>
          </a:xfrm>
          <a:prstGeom prst="roundRect">
            <a:avLst>
              <a:gd name="adj" fmla="val 5782"/>
            </a:avLst>
          </a:prstGeom>
          <a:solidFill>
            <a:schemeClr val="accent2">
              <a:alpha val="1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In-Home Care</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LTC (Institutional)</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Navigating LTSS</a:t>
            </a:r>
            <a:endParaRPr lang="en-US" sz="1200" dirty="0">
              <a:latin typeface="Arial" panose="020B0604020202020204" pitchFamily="34" charset="0"/>
              <a:cs typeface="Arial" panose="020B0604020202020204" pitchFamily="34" charset="0"/>
            </a:endParaRPr>
          </a:p>
        </p:txBody>
      </p:sp>
      <p:sp>
        <p:nvSpPr>
          <p:cNvPr id="30" name="Rectangle: Top Corners Rounded 37">
            <a:extLst>
              <a:ext uri="{FF2B5EF4-FFF2-40B4-BE49-F238E27FC236}">
                <a16:creationId xmlns:a16="http://schemas.microsoft.com/office/drawing/2014/main" id="{A25A36C8-EE8A-4DA2-8CAC-33BE86ECE2BE}"/>
              </a:ext>
            </a:extLst>
          </p:cNvPr>
          <p:cNvSpPr/>
          <p:nvPr/>
        </p:nvSpPr>
        <p:spPr>
          <a:xfrm>
            <a:off x="6086447" y="3926928"/>
            <a:ext cx="2880000" cy="43200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200" b="0" i="0" u="none" strike="noStrike" kern="1200" cap="none" spc="0" normalizeH="0" baseline="0" noProof="0" dirty="0" smtClean="0">
                <a:ln>
                  <a:noFill/>
                </a:ln>
                <a:solidFill>
                  <a:schemeClr val="bg2"/>
                </a:solidFill>
                <a:effectLst/>
                <a:uLnTx/>
                <a:uFillTx/>
                <a:latin typeface="Arial" panose="020B0604020202020204" pitchFamily="34" charset="0"/>
                <a:ea typeface="Open Sans SemiBold" panose="020B0706030804020204" pitchFamily="34" charset="0"/>
                <a:cs typeface="Arial" panose="020B0604020202020204" pitchFamily="34" charset="0"/>
              </a:rPr>
              <a:t>Long-Term Services &amp; Supports</a:t>
            </a:r>
            <a:endParaRPr kumimoji="0" lang="en-MY" sz="1200" b="0" i="0" u="none" strike="noStrike" kern="1200" cap="none" spc="0" normalizeH="0" baseline="0" noProof="0" dirty="0">
              <a:ln>
                <a:noFill/>
              </a:ln>
              <a:solidFill>
                <a:schemeClr val="bg2"/>
              </a:solidFill>
              <a:effectLst/>
              <a:uLnTx/>
              <a:uFillTx/>
              <a:latin typeface="Arial" panose="020B0604020202020204" pitchFamily="34" charset="0"/>
              <a:ea typeface="Open Sans SemiBold" panose="020B0706030804020204" pitchFamily="34" charset="0"/>
              <a:cs typeface="Arial" panose="020B0604020202020204" pitchFamily="34" charset="0"/>
            </a:endParaRPr>
          </a:p>
        </p:txBody>
      </p:sp>
      <p:sp>
        <p:nvSpPr>
          <p:cNvPr id="31" name="Rectangle: Rounded Corners 38">
            <a:extLst>
              <a:ext uri="{FF2B5EF4-FFF2-40B4-BE49-F238E27FC236}">
                <a16:creationId xmlns:a16="http://schemas.microsoft.com/office/drawing/2014/main" id="{95B7E9E8-CD4C-4565-ADB7-D98419282998}"/>
              </a:ext>
            </a:extLst>
          </p:cNvPr>
          <p:cNvSpPr/>
          <p:nvPr/>
        </p:nvSpPr>
        <p:spPr>
          <a:xfrm>
            <a:off x="9057422" y="3926928"/>
            <a:ext cx="2880000" cy="1800000"/>
          </a:xfrm>
          <a:prstGeom prst="roundRect">
            <a:avLst>
              <a:gd name="adj" fmla="val 5782"/>
            </a:avLst>
          </a:prstGeom>
          <a:solidFill>
            <a:schemeClr val="accent3">
              <a:alpha val="1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p:txBody>
      </p:sp>
      <p:sp>
        <p:nvSpPr>
          <p:cNvPr id="32" name="Rectangle: Top Corners Rounded 39">
            <a:extLst>
              <a:ext uri="{FF2B5EF4-FFF2-40B4-BE49-F238E27FC236}">
                <a16:creationId xmlns:a16="http://schemas.microsoft.com/office/drawing/2014/main" id="{AF9AAA39-8A1F-4FDB-8D23-FD2BDF523662}"/>
              </a:ext>
            </a:extLst>
          </p:cNvPr>
          <p:cNvSpPr/>
          <p:nvPr/>
        </p:nvSpPr>
        <p:spPr>
          <a:xfrm>
            <a:off x="9057422" y="3926928"/>
            <a:ext cx="2880000" cy="4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200" b="0" i="0" u="none" strike="noStrike" kern="1200" cap="none" spc="0" normalizeH="0" baseline="0" noProof="0" dirty="0" smtClean="0">
                <a:ln>
                  <a:noFill/>
                </a:ln>
                <a:solidFill>
                  <a:schemeClr val="bg2"/>
                </a:solidFill>
                <a:effectLst/>
                <a:uLnTx/>
                <a:uFillTx/>
                <a:latin typeface="Arial" panose="020B0604020202020204" pitchFamily="34" charset="0"/>
                <a:ea typeface="Open Sans SemiBold" panose="020B0706030804020204" pitchFamily="34" charset="0"/>
                <a:cs typeface="Arial" panose="020B0604020202020204" pitchFamily="34" charset="0"/>
              </a:rPr>
              <a:t>Whole-Person Health</a:t>
            </a:r>
            <a:endParaRPr kumimoji="0" lang="en-MY" sz="1200" b="0" i="0" u="none" strike="noStrike" kern="1200" cap="none" spc="0" normalizeH="0" baseline="0" noProof="0" dirty="0">
              <a:ln>
                <a:noFill/>
              </a:ln>
              <a:solidFill>
                <a:schemeClr val="bg2"/>
              </a:solidFill>
              <a:effectLst/>
              <a:uLnTx/>
              <a:uFillTx/>
              <a:latin typeface="Arial" panose="020B0604020202020204" pitchFamily="34" charset="0"/>
              <a:ea typeface="Open Sans SemiBold" panose="020B0706030804020204" pitchFamily="34" charset="0"/>
              <a:cs typeface="Arial" panose="020B0604020202020204" pitchFamily="34" charset="0"/>
            </a:endParaRPr>
          </a:p>
        </p:txBody>
      </p:sp>
      <p:sp>
        <p:nvSpPr>
          <p:cNvPr id="34" name="Title 1">
            <a:extLst>
              <a:ext uri="{FF2B5EF4-FFF2-40B4-BE49-F238E27FC236}">
                <a16:creationId xmlns:a16="http://schemas.microsoft.com/office/drawing/2014/main" id="{570824BB-3DD6-4D99-A86E-61984FAA21C2}"/>
              </a:ext>
            </a:extLst>
          </p:cNvPr>
          <p:cNvSpPr>
            <a:spLocks noGrp="1"/>
          </p:cNvSpPr>
          <p:nvPr>
            <p:ph type="title"/>
          </p:nvPr>
        </p:nvSpPr>
        <p:spPr>
          <a:xfrm>
            <a:off x="838200" y="371728"/>
            <a:ext cx="10515600" cy="886732"/>
          </a:xfrm>
        </p:spPr>
        <p:txBody>
          <a:bodyPr>
            <a:normAutofit fontScale="90000"/>
          </a:bodyPr>
          <a:lstStyle/>
          <a:p>
            <a:r>
              <a:rPr lang="en-MY" dirty="0" smtClean="0">
                <a:latin typeface="Arial" panose="020B0604020202020204" pitchFamily="34" charset="0"/>
                <a:cs typeface="Arial" panose="020B0604020202020204" pitchFamily="34" charset="0"/>
              </a:rPr>
              <a:t>Workgroups</a:t>
            </a:r>
            <a:br>
              <a:rPr lang="en-MY" dirty="0" smtClean="0">
                <a:latin typeface="Arial" panose="020B0604020202020204" pitchFamily="34" charset="0"/>
                <a:cs typeface="Arial" panose="020B0604020202020204" pitchFamily="34" charset="0"/>
              </a:rPr>
            </a:br>
            <a:r>
              <a:rPr lang="en-MY" sz="2200" dirty="0" smtClean="0">
                <a:latin typeface="Arial" panose="020B0604020202020204" pitchFamily="34" charset="0"/>
                <a:cs typeface="Arial" panose="020B0604020202020204" pitchFamily="34" charset="0"/>
              </a:rPr>
              <a:t>Deeper Dive into the Work</a:t>
            </a:r>
            <a:endParaRPr lang="en-MY" sz="2200" dirty="0">
              <a:latin typeface="Arial" panose="020B0604020202020204" pitchFamily="34" charset="0"/>
              <a:cs typeface="Arial" panose="020B0604020202020204" pitchFamily="34" charset="0"/>
            </a:endParaRPr>
          </a:p>
        </p:txBody>
      </p:sp>
      <p:sp>
        <p:nvSpPr>
          <p:cNvPr id="35" name="TextBox 34"/>
          <p:cNvSpPr txBox="1"/>
          <p:nvPr/>
        </p:nvSpPr>
        <p:spPr>
          <a:xfrm>
            <a:off x="850467" y="2222500"/>
            <a:ext cx="2756333" cy="461665"/>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Daily Life</a:t>
            </a:r>
          </a:p>
          <a:p>
            <a:pPr marL="285750" indent="-2857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Employment </a:t>
            </a:r>
            <a:endParaRPr lang="en-US" sz="1200" dirty="0">
              <a:latin typeface="Arial" panose="020B0604020202020204" pitchFamily="34" charset="0"/>
              <a:cs typeface="Arial" panose="020B0604020202020204" pitchFamily="34" charset="0"/>
            </a:endParaRPr>
          </a:p>
        </p:txBody>
      </p:sp>
      <p:sp>
        <p:nvSpPr>
          <p:cNvPr id="36" name="TextBox 35"/>
          <p:cNvSpPr txBox="1"/>
          <p:nvPr/>
        </p:nvSpPr>
        <p:spPr>
          <a:xfrm>
            <a:off x="4570494" y="2222500"/>
            <a:ext cx="2880000" cy="646331"/>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Family Caregiver Support</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Family Caregiver Policy and Procedures</a:t>
            </a:r>
            <a:endParaRPr lang="en-US" sz="1200" dirty="0">
              <a:latin typeface="Arial" panose="020B0604020202020204" pitchFamily="34" charset="0"/>
              <a:cs typeface="Arial" panose="020B0604020202020204" pitchFamily="34" charset="0"/>
            </a:endParaRPr>
          </a:p>
        </p:txBody>
      </p:sp>
      <p:sp>
        <p:nvSpPr>
          <p:cNvPr id="37" name="TextBox 36"/>
          <p:cNvSpPr txBox="1"/>
          <p:nvPr/>
        </p:nvSpPr>
        <p:spPr>
          <a:xfrm>
            <a:off x="7823199" y="2130769"/>
            <a:ext cx="3347322" cy="1015663"/>
          </a:xfrm>
          <a:prstGeom prst="rect">
            <a:avLst/>
          </a:prstGeom>
          <a:noFill/>
        </p:spPr>
        <p:txBody>
          <a:bodyPr wrap="square" rtlCol="0">
            <a:spAutoFit/>
          </a:bodyPr>
          <a:lstStyle/>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Affordable Housing</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Universal Design</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Home Modification</a:t>
            </a:r>
            <a:r>
              <a:rPr lang="en-US" sz="1200" dirty="0" smtClean="0">
                <a:latin typeface="Arial" panose="020B0604020202020204" pitchFamily="34" charset="0"/>
                <a:cs typeface="Arial" panose="020B0604020202020204" pitchFamily="34" charset="0"/>
              </a:rPr>
              <a:t>/ Repair/Maintenance</a:t>
            </a:r>
            <a:endParaRPr lang="en-US" sz="12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Rental </a:t>
            </a:r>
            <a:r>
              <a:rPr lang="en-US" sz="1200" dirty="0" smtClean="0">
                <a:latin typeface="Arial" panose="020B0604020202020204" pitchFamily="34" charset="0"/>
                <a:cs typeface="Arial" panose="020B0604020202020204" pitchFamily="34" charset="0"/>
              </a:rPr>
              <a:t>Issues</a:t>
            </a:r>
            <a:endParaRPr lang="en-US" sz="1200" dirty="0">
              <a:latin typeface="Arial" panose="020B0604020202020204" pitchFamily="34" charset="0"/>
              <a:cs typeface="Arial" panose="020B0604020202020204" pitchFamily="34" charset="0"/>
            </a:endParaRPr>
          </a:p>
        </p:txBody>
      </p:sp>
      <p:sp>
        <p:nvSpPr>
          <p:cNvPr id="39" name="TextBox 38"/>
          <p:cNvSpPr txBox="1"/>
          <p:nvPr/>
        </p:nvSpPr>
        <p:spPr>
          <a:xfrm>
            <a:off x="-277337" y="4469365"/>
            <a:ext cx="3347322" cy="461665"/>
          </a:xfrm>
          <a:prstGeom prst="rect">
            <a:avLst/>
          </a:prstGeom>
          <a:noFill/>
        </p:spPr>
        <p:txBody>
          <a:bodyPr wrap="square" rtlCol="0">
            <a:spAutoFit/>
          </a:bodyPr>
          <a:lstStyle/>
          <a:p>
            <a:pPr marL="628650" lvl="1"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Rural</a:t>
            </a:r>
          </a:p>
          <a:p>
            <a:pPr marL="628650" lvl="1"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Urban </a:t>
            </a:r>
            <a:endParaRPr lang="en-US" sz="1200" dirty="0">
              <a:latin typeface="Arial" panose="020B0604020202020204" pitchFamily="34" charset="0"/>
              <a:cs typeface="Arial" panose="020B0604020202020204" pitchFamily="34" charset="0"/>
            </a:endParaRPr>
          </a:p>
        </p:txBody>
      </p:sp>
      <p:sp>
        <p:nvSpPr>
          <p:cNvPr id="40" name="TextBox 39"/>
          <p:cNvSpPr txBox="1"/>
          <p:nvPr/>
        </p:nvSpPr>
        <p:spPr>
          <a:xfrm>
            <a:off x="2641600" y="4401362"/>
            <a:ext cx="3353872" cy="830997"/>
          </a:xfrm>
          <a:prstGeom prst="rect">
            <a:avLst/>
          </a:prstGeom>
          <a:noFill/>
        </p:spPr>
        <p:txBody>
          <a:bodyPr wrap="square" rtlCol="0">
            <a:spAutoFit/>
          </a:bodyPr>
          <a:lstStyle/>
          <a:p>
            <a:pPr marL="742950" marR="0" lvl="1" indent="-285750">
              <a:spcBef>
                <a:spcPts val="0"/>
              </a:spcBef>
              <a:spcAft>
                <a:spcPts val="0"/>
              </a:spcAft>
              <a:buFont typeface="Arial" panose="020B0604020202020204" pitchFamily="34" charset="0"/>
              <a:buChar char="•"/>
            </a:pPr>
            <a:r>
              <a:rPr lang="en-US" sz="1200" dirty="0">
                <a:latin typeface="Arial" panose="020B0604020202020204" pitchFamily="34" charset="0"/>
                <a:ea typeface="Calibri" panose="020F0502020204030204" pitchFamily="34" charset="0"/>
                <a:cs typeface="Arial" panose="020B0604020202020204" pitchFamily="34" charset="0"/>
              </a:rPr>
              <a:t>Financial Security</a:t>
            </a:r>
          </a:p>
          <a:p>
            <a:pPr marL="742950" marR="0" lvl="1" indent="-285750">
              <a:spcBef>
                <a:spcPts val="0"/>
              </a:spcBef>
              <a:spcAft>
                <a:spcPts val="0"/>
              </a:spcAft>
              <a:buFont typeface="Arial" panose="020B0604020202020204" pitchFamily="34" charset="0"/>
              <a:buChar char="•"/>
            </a:pPr>
            <a:r>
              <a:rPr lang="en-US" sz="1200" dirty="0" smtClean="0">
                <a:latin typeface="Arial" panose="020B0604020202020204" pitchFamily="34" charset="0"/>
                <a:ea typeface="Calibri" panose="020F0502020204030204" pitchFamily="34" charset="0"/>
                <a:cs typeface="Arial" panose="020B0604020202020204" pitchFamily="34" charset="0"/>
              </a:rPr>
              <a:t>Education and Awareness</a:t>
            </a:r>
          </a:p>
          <a:p>
            <a:pPr marL="742950" marR="0" lvl="1" indent="-285750">
              <a:spcBef>
                <a:spcPts val="0"/>
              </a:spcBef>
              <a:spcAft>
                <a:spcPts val="0"/>
              </a:spcAft>
              <a:buFont typeface="Arial" panose="020B0604020202020204" pitchFamily="34" charset="0"/>
              <a:buChar char="•"/>
            </a:pPr>
            <a:r>
              <a:rPr lang="en-US" sz="1200" dirty="0" smtClean="0">
                <a:latin typeface="Arial" panose="020B0604020202020204" pitchFamily="34" charset="0"/>
                <a:ea typeface="Calibri" panose="020F0502020204030204" pitchFamily="34" charset="0"/>
                <a:cs typeface="Arial" panose="020B0604020202020204" pitchFamily="34" charset="0"/>
              </a:rPr>
              <a:t>Public Safety</a:t>
            </a:r>
          </a:p>
          <a:p>
            <a:pPr marL="742950" marR="0" lvl="1" indent="-285750">
              <a:spcBef>
                <a:spcPts val="0"/>
              </a:spcBef>
              <a:spcAft>
                <a:spcPts val="0"/>
              </a:spcAft>
              <a:buFont typeface="Arial" panose="020B0604020202020204" pitchFamily="34" charset="0"/>
              <a:buChar char="•"/>
            </a:pPr>
            <a:r>
              <a:rPr lang="en-US" sz="1200" dirty="0" smtClean="0">
                <a:latin typeface="Arial" panose="020B0604020202020204" pitchFamily="34" charset="0"/>
                <a:ea typeface="Calibri" panose="020F0502020204030204" pitchFamily="34" charset="0"/>
                <a:cs typeface="Arial" panose="020B0604020202020204" pitchFamily="34" charset="0"/>
              </a:rPr>
              <a:t>Survivor Advocacy</a:t>
            </a:r>
            <a:endParaRPr lang="en-US" sz="1200" dirty="0">
              <a:latin typeface="Arial" panose="020B0604020202020204" pitchFamily="34" charset="0"/>
              <a:ea typeface="Calibri" panose="020F0502020204030204" pitchFamily="34" charset="0"/>
              <a:cs typeface="Arial" panose="020B0604020202020204" pitchFamily="34" charset="0"/>
            </a:endParaRPr>
          </a:p>
        </p:txBody>
      </p:sp>
      <p:sp>
        <p:nvSpPr>
          <p:cNvPr id="2" name="TextBox 1"/>
          <p:cNvSpPr txBox="1"/>
          <p:nvPr/>
        </p:nvSpPr>
        <p:spPr>
          <a:xfrm>
            <a:off x="9125893" y="4401362"/>
            <a:ext cx="2725093" cy="1200329"/>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Physical Health</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Healthy Eating</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Behavioral Health</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Social Connection</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Cognitive Health</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Health Equity </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8261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Rounded Rectangle 3"/>
          <p:cNvSpPr/>
          <p:nvPr/>
        </p:nvSpPr>
        <p:spPr>
          <a:xfrm>
            <a:off x="838200" y="307818"/>
            <a:ext cx="10515600" cy="102304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smtClean="0"/>
              <a:t>Overarching Work on the Master Plan on Aging</a:t>
            </a:r>
            <a:endParaRPr lang="en-US" sz="2800" dirty="0"/>
          </a:p>
        </p:txBody>
      </p:sp>
      <p:pic>
        <p:nvPicPr>
          <p:cNvPr id="5" name="Picture 4"/>
          <p:cNvPicPr>
            <a:picLocks noChangeAspect="1"/>
          </p:cNvPicPr>
          <p:nvPr/>
        </p:nvPicPr>
        <p:blipFill>
          <a:blip r:embed="rId3"/>
          <a:stretch>
            <a:fillRect/>
          </a:stretch>
        </p:blipFill>
        <p:spPr>
          <a:xfrm>
            <a:off x="1241621" y="1508400"/>
            <a:ext cx="9708758" cy="4999579"/>
          </a:xfrm>
          <a:prstGeom prst="rect">
            <a:avLst/>
          </a:prstGeom>
        </p:spPr>
      </p:pic>
    </p:spTree>
    <p:extLst>
      <p:ext uri="{BB962C8B-B14F-4D97-AF65-F5344CB8AC3E}">
        <p14:creationId xmlns:p14="http://schemas.microsoft.com/office/powerpoint/2010/main" val="151835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432" y="371727"/>
            <a:ext cx="10476368" cy="1088937"/>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Early Wins from the Master Plan on Aging</a:t>
            </a:r>
            <a:endParaRPr lang="en-US" dirty="0"/>
          </a:p>
        </p:txBody>
      </p:sp>
      <p:sp>
        <p:nvSpPr>
          <p:cNvPr id="3" name="Subtitle 2"/>
          <p:cNvSpPr>
            <a:spLocks noGrp="1"/>
          </p:cNvSpPr>
          <p:nvPr>
            <p:ph type="subTitle" idx="1"/>
          </p:nvPr>
        </p:nvSpPr>
        <p:spPr>
          <a:xfrm>
            <a:off x="1525132" y="1083478"/>
            <a:ext cx="9144000" cy="436562"/>
          </a:xfrm>
        </p:spPr>
        <p:txBody>
          <a:bodyPr/>
          <a:lstStyle/>
          <a:p>
            <a:r>
              <a:rPr lang="en-US" dirty="0" smtClean="0"/>
              <a:t>Changes are already happening!</a:t>
            </a:r>
            <a:endParaRPr lang="en-US" dirty="0"/>
          </a:p>
        </p:txBody>
      </p:sp>
      <p:sp>
        <p:nvSpPr>
          <p:cNvPr id="4" name="TextBox 3"/>
          <p:cNvSpPr txBox="1"/>
          <p:nvPr/>
        </p:nvSpPr>
        <p:spPr>
          <a:xfrm>
            <a:off x="895916" y="1520040"/>
            <a:ext cx="10439400" cy="535531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work of the MPA has brought together entities that have never worked together before.</a:t>
            </a:r>
          </a:p>
          <a:p>
            <a:pPr marL="742950" lvl="1" indent="-285750">
              <a:buFont typeface="Courier New" panose="02070309020205020404" pitchFamily="49" charset="0"/>
              <a:buChar char="o"/>
            </a:pPr>
            <a:r>
              <a:rPr lang="en-US" dirty="0" smtClean="0"/>
              <a:t>This has already started new collaborations outside of the MPA work.</a:t>
            </a:r>
          </a:p>
          <a:p>
            <a:pPr marL="742950" lvl="1" indent="-285750">
              <a:buFont typeface="Courier New" panose="02070309020205020404" pitchFamily="49" charset="0"/>
              <a:buChar char="o"/>
            </a:pPr>
            <a:endParaRPr lang="en-US" dirty="0" smtClean="0"/>
          </a:p>
          <a:p>
            <a:pPr marL="285750" indent="-285750">
              <a:buFont typeface="Arial" panose="020B0604020202020204" pitchFamily="34" charset="0"/>
              <a:buChar char="•"/>
            </a:pPr>
            <a:r>
              <a:rPr lang="en-US" dirty="0" smtClean="0"/>
              <a:t>One group mentioned that the process for filing for the Shared Care Tax Credit could be daunting for an older adult, an adult with disabilities, or caregivers who are already overburdened</a:t>
            </a:r>
          </a:p>
          <a:p>
            <a:pPr marL="742950" lvl="1" indent="-285750">
              <a:buFont typeface="Courier New" panose="02070309020205020404" pitchFamily="49" charset="0"/>
              <a:buChar char="o"/>
            </a:pPr>
            <a:r>
              <a:rPr lang="en-US" dirty="0" smtClean="0"/>
              <a:t>DHSS was able to review the process, determine partners to work with, and trained them to be able to assist with completing the process to apply for the Shared Care Tax Credit</a:t>
            </a:r>
          </a:p>
          <a:p>
            <a:pPr marL="742950" lvl="1" indent="-285750">
              <a:buFont typeface="Courier New" panose="02070309020205020404" pitchFamily="49" charset="0"/>
              <a:buChar char="o"/>
            </a:pPr>
            <a:endParaRPr lang="en-US" dirty="0" smtClean="0"/>
          </a:p>
          <a:p>
            <a:pPr marL="285750" indent="-285750">
              <a:buFont typeface="Arial" panose="020B0604020202020204" pitchFamily="34" charset="0"/>
              <a:buChar char="•"/>
            </a:pPr>
            <a:r>
              <a:rPr lang="en-US" dirty="0" smtClean="0"/>
              <a:t>Another group mentioned that there was not enough information for caregivers on support services for them</a:t>
            </a:r>
            <a:endParaRPr lang="en-US" dirty="0"/>
          </a:p>
          <a:p>
            <a:pPr marL="742950" lvl="1" indent="-285750">
              <a:buFont typeface="Courier New" panose="02070309020205020404" pitchFamily="49" charset="0"/>
              <a:buChar char="o"/>
            </a:pPr>
            <a:r>
              <a:rPr lang="en-US" dirty="0" smtClean="0"/>
              <a:t>We worked with members of the committees to develop a caregiver resource list</a:t>
            </a:r>
          </a:p>
          <a:p>
            <a:pPr marL="742950" lvl="1" indent="-285750">
              <a:buFont typeface="Courier New" panose="02070309020205020404" pitchFamily="49" charset="0"/>
              <a:buChar char="o"/>
            </a:pPr>
            <a:endParaRPr lang="en-US" dirty="0" smtClean="0"/>
          </a:p>
          <a:p>
            <a:pPr marL="285750" indent="-285750">
              <a:buFont typeface="Arial" panose="020B0604020202020204" pitchFamily="34" charset="0"/>
              <a:buChar char="•"/>
            </a:pPr>
            <a:r>
              <a:rPr lang="en-US" dirty="0" smtClean="0"/>
              <a:t>Older workers are an important part of the workforce but often face age discrimination due to old ageist beliefs</a:t>
            </a:r>
          </a:p>
          <a:p>
            <a:pPr marL="742950" lvl="1" indent="-285750">
              <a:buFont typeface="Courier New" panose="02070309020205020404" pitchFamily="49" charset="0"/>
              <a:buChar char="o"/>
            </a:pPr>
            <a:r>
              <a:rPr lang="en-US" dirty="0" smtClean="0"/>
              <a:t>We are restarting the Outstanding Older Worker Week recognition to highlight the qualities of older workers and their value in the workplace</a:t>
            </a:r>
          </a:p>
          <a:p>
            <a:pPr marL="742950" lvl="1" indent="-285750">
              <a:buFont typeface="Courier New" panose="02070309020205020404" pitchFamily="49" charset="0"/>
              <a:buChar char="o"/>
            </a:pPr>
            <a:endParaRPr lang="en-US" dirty="0" smtClean="0"/>
          </a:p>
          <a:p>
            <a:pPr marL="285750" indent="-285750">
              <a:buFont typeface="Arial" panose="020B0604020202020204" pitchFamily="34" charset="0"/>
              <a:buChar char="•"/>
            </a:pPr>
            <a:r>
              <a:rPr lang="en-US" dirty="0" smtClean="0"/>
              <a:t>Master Plan on Aging Advisory Council, Subcommittees, and DSDS staff trained on Reframing Aging </a:t>
            </a:r>
            <a:endParaRPr lang="en-US" dirty="0"/>
          </a:p>
        </p:txBody>
      </p:sp>
    </p:spTree>
    <p:extLst>
      <p:ext uri="{BB962C8B-B14F-4D97-AF65-F5344CB8AC3E}">
        <p14:creationId xmlns:p14="http://schemas.microsoft.com/office/powerpoint/2010/main" val="2842411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240" y="203956"/>
            <a:ext cx="10515600" cy="886732"/>
          </a:xfrm>
        </p:spPr>
        <p:txBody>
          <a:bodyPr/>
          <a:lstStyle/>
          <a:p>
            <a:r>
              <a:rPr lang="en-US" dirty="0" smtClean="0"/>
              <a:t>MPA Website</a:t>
            </a:r>
            <a:endParaRPr lang="en-US" dirty="0"/>
          </a:p>
        </p:txBody>
      </p:sp>
      <p:sp>
        <p:nvSpPr>
          <p:cNvPr id="3" name="Subtitle 2"/>
          <p:cNvSpPr>
            <a:spLocks noGrp="1"/>
          </p:cNvSpPr>
          <p:nvPr>
            <p:ph type="subTitle" idx="1"/>
          </p:nvPr>
        </p:nvSpPr>
        <p:spPr>
          <a:xfrm>
            <a:off x="1250574" y="1241185"/>
            <a:ext cx="9144000" cy="436562"/>
          </a:xfrm>
        </p:spPr>
        <p:txBody>
          <a:bodyPr/>
          <a:lstStyle/>
          <a:p>
            <a:r>
              <a:rPr lang="en-US" dirty="0" smtClean="0"/>
              <a:t>Background Information, Meeting Agendas, and Past Meeting Notes</a:t>
            </a:r>
            <a:endParaRPr lang="en-US" dirty="0"/>
          </a:p>
        </p:txBody>
      </p:sp>
      <p:sp>
        <p:nvSpPr>
          <p:cNvPr id="4" name="TextBox 3"/>
          <p:cNvSpPr txBox="1"/>
          <p:nvPr/>
        </p:nvSpPr>
        <p:spPr>
          <a:xfrm>
            <a:off x="2061713" y="2061713"/>
            <a:ext cx="8264106" cy="2862322"/>
          </a:xfrm>
          <a:prstGeom prst="rect">
            <a:avLst/>
          </a:prstGeom>
          <a:noFill/>
        </p:spPr>
        <p:txBody>
          <a:bodyPr wrap="square" rtlCol="0">
            <a:spAutoFit/>
          </a:bodyPr>
          <a:lstStyle/>
          <a:p>
            <a:r>
              <a:rPr lang="en-US" dirty="0" smtClean="0"/>
              <a:t>A new master plan on aging website is available. You can find the website at this link:</a:t>
            </a:r>
            <a:endParaRPr lang="en-US" dirty="0">
              <a:hlinkClick r:id="rId3"/>
            </a:endParaRPr>
          </a:p>
          <a:p>
            <a:endParaRPr lang="en-US" dirty="0">
              <a:hlinkClick r:id="rId3"/>
            </a:endParaRPr>
          </a:p>
          <a:p>
            <a:r>
              <a:rPr lang="en-US" dirty="0" smtClean="0">
                <a:hlinkClick r:id="rId3"/>
              </a:rPr>
              <a:t>https</a:t>
            </a:r>
            <a:r>
              <a:rPr lang="en-US" dirty="0">
                <a:hlinkClick r:id="rId3"/>
              </a:rPr>
              <a:t>://</a:t>
            </a:r>
            <a:r>
              <a:rPr lang="en-US" dirty="0" smtClean="0">
                <a:hlinkClick r:id="rId3"/>
              </a:rPr>
              <a:t>health.mo.gov/seniors/master-plan-aging.php</a:t>
            </a:r>
            <a:r>
              <a:rPr lang="en-US" dirty="0" smtClean="0"/>
              <a:t> </a:t>
            </a:r>
          </a:p>
          <a:p>
            <a:endParaRPr lang="en-US" dirty="0"/>
          </a:p>
          <a:p>
            <a:endParaRPr lang="en-US" dirty="0" smtClean="0"/>
          </a:p>
          <a:p>
            <a:pPr marL="285750" indent="-285750">
              <a:buFont typeface="Arial" panose="020B0604020202020204" pitchFamily="34" charset="0"/>
              <a:buChar char="•"/>
            </a:pPr>
            <a:r>
              <a:rPr lang="en-US" dirty="0" smtClean="0"/>
              <a:t>This website contains a short description/background information</a:t>
            </a:r>
          </a:p>
          <a:p>
            <a:pPr marL="285750" indent="-285750">
              <a:buFont typeface="Arial" panose="020B0604020202020204" pitchFamily="34" charset="0"/>
              <a:buChar char="•"/>
            </a:pPr>
            <a:r>
              <a:rPr lang="en-US" dirty="0" smtClean="0"/>
              <a:t>Upcoming meeting </a:t>
            </a:r>
            <a:r>
              <a:rPr lang="en-US" dirty="0"/>
              <a:t>a</a:t>
            </a:r>
            <a:r>
              <a:rPr lang="en-US" dirty="0" smtClean="0"/>
              <a:t>gendas</a:t>
            </a:r>
          </a:p>
          <a:p>
            <a:pPr marL="285750" indent="-285750">
              <a:buFont typeface="Arial" panose="020B0604020202020204" pitchFamily="34" charset="0"/>
              <a:buChar char="•"/>
            </a:pPr>
            <a:r>
              <a:rPr lang="en-US" dirty="0" smtClean="0"/>
              <a:t>Past meeting minutes</a:t>
            </a:r>
          </a:p>
          <a:p>
            <a:pPr marL="285750" indent="-285750">
              <a:buFont typeface="Arial" panose="020B0604020202020204" pitchFamily="34" charset="0"/>
              <a:buChar char="•"/>
            </a:pPr>
            <a:r>
              <a:rPr lang="en-US" dirty="0" smtClean="0"/>
              <a:t>Additional Resources and Information</a:t>
            </a:r>
            <a:endParaRPr lang="en-US" dirty="0"/>
          </a:p>
        </p:txBody>
      </p:sp>
      <p:sp>
        <p:nvSpPr>
          <p:cNvPr id="5" name="Rectangle 4"/>
          <p:cNvSpPr/>
          <p:nvPr/>
        </p:nvSpPr>
        <p:spPr>
          <a:xfrm>
            <a:off x="887240" y="162962"/>
            <a:ext cx="10529180" cy="96872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smtClean="0"/>
              <a:t>Master Plan on Aging Website</a:t>
            </a:r>
            <a:endParaRPr lang="en-US" sz="3600" dirty="0"/>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38864" t="29957" r="38928" b="30217"/>
          <a:stretch/>
        </p:blipFill>
        <p:spPr>
          <a:xfrm>
            <a:off x="9040786" y="3693226"/>
            <a:ext cx="2707575" cy="2731325"/>
          </a:xfrm>
          <a:prstGeom prst="rect">
            <a:avLst/>
          </a:prstGeom>
        </p:spPr>
      </p:pic>
    </p:spTree>
    <p:extLst>
      <p:ext uri="{BB962C8B-B14F-4D97-AF65-F5344CB8AC3E}">
        <p14:creationId xmlns:p14="http://schemas.microsoft.com/office/powerpoint/2010/main" val="1399225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need your input</a:t>
            </a:r>
            <a:endParaRPr lang="en-US" dirty="0"/>
          </a:p>
        </p:txBody>
      </p:sp>
      <p:sp>
        <p:nvSpPr>
          <p:cNvPr id="3" name="Subtitle 2"/>
          <p:cNvSpPr>
            <a:spLocks noGrp="1"/>
          </p:cNvSpPr>
          <p:nvPr>
            <p:ph type="subTitle" idx="1"/>
          </p:nvPr>
        </p:nvSpPr>
        <p:spPr/>
        <p:txBody>
          <a:bodyPr/>
          <a:lstStyle/>
          <a:p>
            <a:r>
              <a:rPr lang="en-US" dirty="0" smtClean="0"/>
              <a:t>7 Broad Goals for the Master Plan on Aging</a:t>
            </a:r>
            <a:endParaRPr lang="en-US" dirty="0"/>
          </a:p>
        </p:txBody>
      </p:sp>
      <p:pic>
        <p:nvPicPr>
          <p:cNvPr id="4" name="Picture 3"/>
          <p:cNvPicPr>
            <a:picLocks noChangeAspect="1"/>
          </p:cNvPicPr>
          <p:nvPr/>
        </p:nvPicPr>
        <p:blipFill>
          <a:blip r:embed="rId3"/>
          <a:stretch>
            <a:fillRect/>
          </a:stretch>
        </p:blipFill>
        <p:spPr>
          <a:xfrm>
            <a:off x="601536" y="1348965"/>
            <a:ext cx="3553865" cy="5255631"/>
          </a:xfrm>
          <a:prstGeom prst="rect">
            <a:avLst/>
          </a:prstGeom>
        </p:spPr>
      </p:pic>
      <p:sp>
        <p:nvSpPr>
          <p:cNvPr id="5" name="TextBox 4"/>
          <p:cNvSpPr txBox="1"/>
          <p:nvPr/>
        </p:nvSpPr>
        <p:spPr>
          <a:xfrm>
            <a:off x="4886166" y="1937794"/>
            <a:ext cx="5884753" cy="2308324"/>
          </a:xfrm>
          <a:prstGeom prst="rect">
            <a:avLst/>
          </a:prstGeom>
          <a:noFill/>
        </p:spPr>
        <p:txBody>
          <a:bodyPr wrap="square" rtlCol="0">
            <a:spAutoFit/>
          </a:bodyPr>
          <a:lstStyle/>
          <a:p>
            <a:r>
              <a:rPr lang="en-US" dirty="0" smtClean="0"/>
              <a:t>We need input from all Missourians, regardless of age or ability. </a:t>
            </a:r>
          </a:p>
          <a:p>
            <a:endParaRPr lang="en-US" dirty="0"/>
          </a:p>
          <a:p>
            <a:r>
              <a:rPr lang="en-US" dirty="0" smtClean="0"/>
              <a:t>Please consider taking the short survey on the Master Plan on </a:t>
            </a:r>
            <a:r>
              <a:rPr lang="en-US" dirty="0"/>
              <a:t>Aging webpage: </a:t>
            </a:r>
            <a:endParaRPr lang="en-US" dirty="0" smtClean="0"/>
          </a:p>
          <a:p>
            <a:endParaRPr lang="en-US" dirty="0">
              <a:hlinkClick r:id="rId4"/>
            </a:endParaRPr>
          </a:p>
          <a:p>
            <a:r>
              <a:rPr lang="en-US" dirty="0" smtClean="0">
                <a:hlinkClick r:id="rId4"/>
              </a:rPr>
              <a:t>https</a:t>
            </a:r>
            <a:r>
              <a:rPr lang="en-US" dirty="0">
                <a:hlinkClick r:id="rId4"/>
              </a:rPr>
              <a:t>://health.mo.gov/seniors/masterplanaging</a:t>
            </a:r>
            <a:r>
              <a:rPr lang="en-US" dirty="0" smtClean="0">
                <a:hlinkClick r:id="rId4"/>
              </a:rPr>
              <a:t>/</a:t>
            </a:r>
            <a:endParaRPr lang="en-US" dirty="0" smtClean="0"/>
          </a:p>
          <a:p>
            <a:endParaRPr lang="en-US" dirty="0"/>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38572" t="30303" r="38928" b="29870"/>
          <a:stretch/>
        </p:blipFill>
        <p:spPr>
          <a:xfrm>
            <a:off x="8758483" y="3976780"/>
            <a:ext cx="2743201" cy="2731324"/>
          </a:xfrm>
          <a:prstGeom prst="rect">
            <a:avLst/>
          </a:prstGeom>
        </p:spPr>
      </p:pic>
    </p:spTree>
    <p:extLst>
      <p:ext uri="{BB962C8B-B14F-4D97-AF65-F5344CB8AC3E}">
        <p14:creationId xmlns:p14="http://schemas.microsoft.com/office/powerpoint/2010/main" val="8772211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07CD331-6A43-4FC7-8D2B-424971692039}"/>
              </a:ext>
            </a:extLst>
          </p:cNvPr>
          <p:cNvSpPr/>
          <p:nvPr/>
        </p:nvSpPr>
        <p:spPr>
          <a:xfrm>
            <a:off x="1505038" y="678466"/>
            <a:ext cx="5524934" cy="55249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
        <p:nvSpPr>
          <p:cNvPr id="7" name="Oval 6">
            <a:extLst>
              <a:ext uri="{FF2B5EF4-FFF2-40B4-BE49-F238E27FC236}">
                <a16:creationId xmlns:a16="http://schemas.microsoft.com/office/drawing/2014/main" id="{889EF94B-22D4-4677-9F3C-17BCA38BBF64}"/>
              </a:ext>
            </a:extLst>
          </p:cNvPr>
          <p:cNvSpPr/>
          <p:nvPr/>
        </p:nvSpPr>
        <p:spPr>
          <a:xfrm>
            <a:off x="1386257" y="644699"/>
            <a:ext cx="1809745" cy="1809745"/>
          </a:xfrm>
          <a:prstGeom prst="ellipse">
            <a:avLst/>
          </a:prstGeom>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6600" b="0" i="0" u="none" strike="noStrike" kern="1200" cap="none" spc="0" normalizeH="0" baseline="0" noProof="0" dirty="0">
              <a:ln>
                <a:noFill/>
              </a:ln>
              <a:solidFill>
                <a:srgbClr val="FFFFFF"/>
              </a:solidFill>
              <a:effectLst/>
              <a:uLnTx/>
              <a:uFillTx/>
              <a:latin typeface="Arial Black"/>
              <a:ea typeface="+mn-ea"/>
              <a:cs typeface="+mn-cs"/>
            </a:endParaRPr>
          </a:p>
        </p:txBody>
      </p:sp>
      <p:sp>
        <p:nvSpPr>
          <p:cNvPr id="2" name="TextBox 1"/>
          <p:cNvSpPr txBox="1"/>
          <p:nvPr/>
        </p:nvSpPr>
        <p:spPr>
          <a:xfrm>
            <a:off x="1971411" y="3028425"/>
            <a:ext cx="480775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FFFFFF"/>
                </a:solidFill>
                <a:effectLst/>
                <a:uLnTx/>
                <a:uFillTx/>
                <a:latin typeface="Montserrat Black" panose="00000A00000000000000" pitchFamily="50" charset="0"/>
              </a:rPr>
              <a:t>QUESTIONS?</a:t>
            </a:r>
            <a:endParaRPr kumimoji="0" lang="en-US" sz="4800" b="1" i="0" u="none" strike="noStrike" kern="1200" cap="none" spc="0" normalizeH="0" baseline="0" noProof="0" dirty="0">
              <a:ln>
                <a:noFill/>
              </a:ln>
              <a:solidFill>
                <a:srgbClr val="FFFFFF"/>
              </a:solidFill>
              <a:effectLst/>
              <a:uLnTx/>
              <a:uFillTx/>
              <a:latin typeface="Montserrat Black" panose="00000A00000000000000" pitchFamily="50"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1588" y="678466"/>
            <a:ext cx="1599082" cy="1599082"/>
          </a:xfrm>
          <a:prstGeom prst="rect">
            <a:avLst/>
          </a:prstGeom>
        </p:spPr>
      </p:pic>
      <p:sp>
        <p:nvSpPr>
          <p:cNvPr id="6" name="Oval 5">
            <a:extLst>
              <a:ext uri="{FF2B5EF4-FFF2-40B4-BE49-F238E27FC236}">
                <a16:creationId xmlns:a16="http://schemas.microsoft.com/office/drawing/2014/main" id="{6D641786-405A-4AA8-9484-5BC7E77F03E1}"/>
              </a:ext>
            </a:extLst>
          </p:cNvPr>
          <p:cNvSpPr/>
          <p:nvPr/>
        </p:nvSpPr>
        <p:spPr>
          <a:xfrm>
            <a:off x="7941045" y="4114717"/>
            <a:ext cx="433160" cy="4331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9" name="Oval 8">
            <a:extLst>
              <a:ext uri="{FF2B5EF4-FFF2-40B4-BE49-F238E27FC236}">
                <a16:creationId xmlns:a16="http://schemas.microsoft.com/office/drawing/2014/main" id="{74069378-F53D-4139-9510-AABD0ABD2669}"/>
              </a:ext>
            </a:extLst>
          </p:cNvPr>
          <p:cNvSpPr/>
          <p:nvPr/>
        </p:nvSpPr>
        <p:spPr>
          <a:xfrm>
            <a:off x="7941045" y="4837569"/>
            <a:ext cx="433160" cy="433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10" name="Oval 9">
            <a:extLst>
              <a:ext uri="{FF2B5EF4-FFF2-40B4-BE49-F238E27FC236}">
                <a16:creationId xmlns:a16="http://schemas.microsoft.com/office/drawing/2014/main" id="{8D50AD2A-240C-44A0-9732-9034AF5389E5}"/>
              </a:ext>
            </a:extLst>
          </p:cNvPr>
          <p:cNvSpPr/>
          <p:nvPr/>
        </p:nvSpPr>
        <p:spPr>
          <a:xfrm>
            <a:off x="7941045" y="5617520"/>
            <a:ext cx="433160" cy="433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11" name="TextBox 10">
            <a:extLst>
              <a:ext uri="{FF2B5EF4-FFF2-40B4-BE49-F238E27FC236}">
                <a16:creationId xmlns:a16="http://schemas.microsoft.com/office/drawing/2014/main" id="{8199822C-EEB9-4DC2-856A-197BE8CFC72B}"/>
              </a:ext>
            </a:extLst>
          </p:cNvPr>
          <p:cNvSpPr txBox="1"/>
          <p:nvPr/>
        </p:nvSpPr>
        <p:spPr>
          <a:xfrm>
            <a:off x="8488347" y="4177408"/>
            <a:ext cx="2781686" cy="276999"/>
          </a:xfrm>
          <a:prstGeom prst="rect">
            <a:avLst/>
          </a:prstGeom>
          <a:noFill/>
        </p:spPr>
        <p:txBody>
          <a:bodyPr wrap="square" rtlCol="0">
            <a:spAutoFit/>
          </a:bodyPr>
          <a:lstStyle/>
          <a:p>
            <a:r>
              <a:rPr lang="en-US" sz="1200" dirty="0" smtClean="0"/>
              <a:t>Mindy.Ulstad@health.mo.gov</a:t>
            </a:r>
            <a:endParaRPr lang="en-MY" sz="1200" dirty="0"/>
          </a:p>
        </p:txBody>
      </p:sp>
      <p:sp>
        <p:nvSpPr>
          <p:cNvPr id="12" name="TextBox 11">
            <a:extLst>
              <a:ext uri="{FF2B5EF4-FFF2-40B4-BE49-F238E27FC236}">
                <a16:creationId xmlns:a16="http://schemas.microsoft.com/office/drawing/2014/main" id="{695E6BC4-A35A-481D-AF2A-006827736182}"/>
              </a:ext>
            </a:extLst>
          </p:cNvPr>
          <p:cNvSpPr txBox="1"/>
          <p:nvPr/>
        </p:nvSpPr>
        <p:spPr>
          <a:xfrm>
            <a:off x="8488347" y="4897464"/>
            <a:ext cx="1300356" cy="276999"/>
          </a:xfrm>
          <a:prstGeom prst="rect">
            <a:avLst/>
          </a:prstGeom>
          <a:noFill/>
        </p:spPr>
        <p:txBody>
          <a:bodyPr wrap="none" rtlCol="0">
            <a:spAutoFit/>
          </a:bodyPr>
          <a:lstStyle/>
          <a:p>
            <a:r>
              <a:rPr lang="en-MY" sz="1200" dirty="0" smtClean="0"/>
              <a:t>573-526-4542</a:t>
            </a:r>
            <a:endParaRPr lang="en-MY" sz="1200" dirty="0"/>
          </a:p>
        </p:txBody>
      </p:sp>
      <p:sp>
        <p:nvSpPr>
          <p:cNvPr id="13" name="TextBox 12">
            <a:extLst>
              <a:ext uri="{FF2B5EF4-FFF2-40B4-BE49-F238E27FC236}">
                <a16:creationId xmlns:a16="http://schemas.microsoft.com/office/drawing/2014/main" id="{A6B9FDDA-F042-43AE-A86B-DE6C8442F9D6}"/>
              </a:ext>
            </a:extLst>
          </p:cNvPr>
          <p:cNvSpPr txBox="1"/>
          <p:nvPr/>
        </p:nvSpPr>
        <p:spPr>
          <a:xfrm>
            <a:off x="8488347" y="5680211"/>
            <a:ext cx="2230098" cy="276999"/>
          </a:xfrm>
          <a:prstGeom prst="rect">
            <a:avLst/>
          </a:prstGeom>
          <a:noFill/>
        </p:spPr>
        <p:txBody>
          <a:bodyPr wrap="none" rtlCol="0">
            <a:spAutoFit/>
          </a:bodyPr>
          <a:lstStyle/>
          <a:p>
            <a:r>
              <a:rPr lang="en-US" sz="1200" dirty="0" smtClean="0"/>
              <a:t>Health.Mo.Gov/Seniors/</a:t>
            </a:r>
            <a:endParaRPr lang="en-MY" sz="1200" dirty="0"/>
          </a:p>
        </p:txBody>
      </p:sp>
      <p:pic>
        <p:nvPicPr>
          <p:cNvPr id="14" name="Graphic 16">
            <a:extLst>
              <a:ext uri="{FF2B5EF4-FFF2-40B4-BE49-F238E27FC236}">
                <a16:creationId xmlns:a16="http://schemas.microsoft.com/office/drawing/2014/main" id="{91815F3E-273B-4402-9CBF-CBD18FAC1B1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067625" y="4241296"/>
            <a:ext cx="180000" cy="180000"/>
          </a:xfrm>
          <a:prstGeom prst="rect">
            <a:avLst/>
          </a:prstGeom>
        </p:spPr>
      </p:pic>
      <p:pic>
        <p:nvPicPr>
          <p:cNvPr id="15" name="Graphic 20">
            <a:extLst>
              <a:ext uri="{FF2B5EF4-FFF2-40B4-BE49-F238E27FC236}">
                <a16:creationId xmlns:a16="http://schemas.microsoft.com/office/drawing/2014/main" id="{9E2BFA22-ABD4-4E19-91D1-84A88B2F593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067625" y="4964149"/>
            <a:ext cx="180000" cy="180000"/>
          </a:xfrm>
          <a:prstGeom prst="rect">
            <a:avLst/>
          </a:prstGeom>
        </p:spPr>
      </p:pic>
      <p:pic>
        <p:nvPicPr>
          <p:cNvPr id="16" name="Graphic 534">
            <a:extLst>
              <a:ext uri="{FF2B5EF4-FFF2-40B4-BE49-F238E27FC236}">
                <a16:creationId xmlns:a16="http://schemas.microsoft.com/office/drawing/2014/main" id="{CDD5FF0F-9C20-45F6-9BBE-76AF48F105DC}"/>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122"/>
              </a:ext>
            </a:extLst>
          </a:blip>
          <a:stretch>
            <a:fillRect/>
          </a:stretch>
        </p:blipFill>
        <p:spPr>
          <a:xfrm>
            <a:off x="8059963" y="5736437"/>
            <a:ext cx="195323" cy="195323"/>
          </a:xfrm>
          <a:prstGeom prst="rect">
            <a:avLst/>
          </a:prstGeom>
        </p:spPr>
      </p:pic>
    </p:spTree>
    <p:extLst>
      <p:ext uri="{BB962C8B-B14F-4D97-AF65-F5344CB8AC3E}">
        <p14:creationId xmlns:p14="http://schemas.microsoft.com/office/powerpoint/2010/main" val="3542400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02594E-DE6C-47AA-900F-80A5C80470B5}"/>
              </a:ext>
            </a:extLst>
          </p:cNvPr>
          <p:cNvSpPr/>
          <p:nvPr/>
        </p:nvSpPr>
        <p:spPr>
          <a:xfrm>
            <a:off x="-1" y="0"/>
            <a:ext cx="12192001" cy="6543674"/>
          </a:xfrm>
          <a:prstGeom prst="rect">
            <a:avLst/>
          </a:prstGeom>
          <a:solidFill>
            <a:schemeClr val="bg1"/>
          </a:soli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8" name="TextBox 3"/>
          <p:cNvSpPr txBox="1"/>
          <p:nvPr/>
        </p:nvSpPr>
        <p:spPr>
          <a:xfrm>
            <a:off x="332906" y="795250"/>
            <a:ext cx="5042709" cy="498598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06000" lvl="0" indent="-306000" defTabSz="457200">
              <a:spcBef>
                <a:spcPct val="20000"/>
              </a:spcBef>
              <a:spcAft>
                <a:spcPts val="600"/>
              </a:spcAft>
              <a:buClr>
                <a:srgbClr val="4590B8"/>
              </a:buClr>
              <a:buSzPct val="92000"/>
              <a:buFont typeface="Wingdings 2" panose="05020102010507070707" pitchFamily="18" charset="2"/>
              <a:buChar char=""/>
            </a:pPr>
            <a:r>
              <a:rPr lang="en-US" sz="2000" dirty="0">
                <a:latin typeface="Montserrat"/>
              </a:rPr>
              <a:t>Missouri </a:t>
            </a:r>
            <a:r>
              <a:rPr lang="en-US" sz="2000" dirty="0" smtClean="0">
                <a:latin typeface="Montserrat"/>
              </a:rPr>
              <a:t>seniors </a:t>
            </a:r>
            <a:r>
              <a:rPr lang="en-US" sz="2000" dirty="0">
                <a:latin typeface="Montserrat"/>
              </a:rPr>
              <a:t>age </a:t>
            </a:r>
            <a:r>
              <a:rPr lang="en-US" sz="2000" dirty="0" smtClean="0">
                <a:latin typeface="Montserrat"/>
              </a:rPr>
              <a:t>65+ </a:t>
            </a:r>
            <a:r>
              <a:rPr lang="en-US" sz="2000" dirty="0">
                <a:latin typeface="Montserrat"/>
              </a:rPr>
              <a:t>make up 22.88% of the population </a:t>
            </a:r>
          </a:p>
          <a:p>
            <a:pPr marL="630000" lvl="1" indent="-306000" defTabSz="457200">
              <a:spcBef>
                <a:spcPct val="20000"/>
              </a:spcBef>
              <a:spcAft>
                <a:spcPts val="600"/>
              </a:spcAft>
              <a:buClr>
                <a:srgbClr val="4590B8"/>
              </a:buClr>
              <a:buSzPct val="92000"/>
              <a:buFont typeface="Wingdings 2" panose="05020102010507070707" pitchFamily="18" charset="2"/>
              <a:buChar char=""/>
            </a:pPr>
            <a:r>
              <a:rPr lang="en-US" sz="2000" dirty="0">
                <a:latin typeface="Montserrat"/>
              </a:rPr>
              <a:t>By </a:t>
            </a:r>
            <a:r>
              <a:rPr lang="en-US" sz="2000" dirty="0" smtClean="0">
                <a:latin typeface="Montserrat"/>
              </a:rPr>
              <a:t>2034, </a:t>
            </a:r>
            <a:r>
              <a:rPr lang="en-US" sz="2000" dirty="0">
                <a:latin typeface="Montserrat"/>
              </a:rPr>
              <a:t>Missouri </a:t>
            </a:r>
            <a:r>
              <a:rPr lang="en-US" sz="2000" dirty="0" smtClean="0">
                <a:latin typeface="Montserrat"/>
              </a:rPr>
              <a:t>seniors </a:t>
            </a:r>
            <a:r>
              <a:rPr lang="en-US" sz="2000" dirty="0">
                <a:latin typeface="Montserrat"/>
              </a:rPr>
              <a:t>will make up more than 25% of Missouri’s population (for the first time there will be more older adults than individuals younger than 18 years of age</a:t>
            </a:r>
            <a:r>
              <a:rPr lang="en-US" sz="2000" dirty="0" smtClean="0">
                <a:latin typeface="Montserrat"/>
              </a:rPr>
              <a:t>).</a:t>
            </a:r>
            <a:endParaRPr lang="en-US" sz="2000" dirty="0">
              <a:latin typeface="Montserrat"/>
            </a:endParaRPr>
          </a:p>
          <a:p>
            <a:pPr marL="630000" lvl="1" indent="-306000" defTabSz="457200">
              <a:spcBef>
                <a:spcPct val="20000"/>
              </a:spcBef>
              <a:spcAft>
                <a:spcPts val="600"/>
              </a:spcAft>
              <a:buClr>
                <a:srgbClr val="4590B8"/>
              </a:buClr>
              <a:buSzPct val="92000"/>
              <a:buFont typeface="Wingdings 2" panose="05020102010507070707" pitchFamily="18" charset="2"/>
              <a:buChar char=""/>
            </a:pPr>
            <a:r>
              <a:rPr lang="en-US" sz="2000" dirty="0">
                <a:latin typeface="Montserrat"/>
              </a:rPr>
              <a:t>This </a:t>
            </a:r>
            <a:r>
              <a:rPr lang="en-US" sz="2000" dirty="0" smtClean="0">
                <a:latin typeface="Montserrat"/>
              </a:rPr>
              <a:t>gap will </a:t>
            </a:r>
            <a:r>
              <a:rPr lang="en-US" sz="2000" dirty="0">
                <a:latin typeface="Montserrat"/>
              </a:rPr>
              <a:t>continue to </a:t>
            </a:r>
            <a:r>
              <a:rPr lang="en-US" sz="2000" dirty="0" smtClean="0">
                <a:latin typeface="Montserrat"/>
              </a:rPr>
              <a:t>widen </a:t>
            </a:r>
            <a:r>
              <a:rPr lang="en-US" sz="2000" dirty="0">
                <a:latin typeface="Montserrat"/>
              </a:rPr>
              <a:t>as the population continues to </a:t>
            </a:r>
            <a:r>
              <a:rPr lang="en-US" sz="2000" dirty="0" smtClean="0">
                <a:latin typeface="Montserrat"/>
              </a:rPr>
              <a:t>age with Missouri seniors predicted to greatly outnumber children by 2060.</a:t>
            </a:r>
            <a:endParaRPr lang="en-US" sz="2000" dirty="0">
              <a:latin typeface="Montserrat"/>
            </a:endParaRPr>
          </a:p>
        </p:txBody>
      </p:sp>
      <p:sp>
        <p:nvSpPr>
          <p:cNvPr id="11" name="Rectangle: Rounded Corners 3">
            <a:extLst>
              <a:ext uri="{FF2B5EF4-FFF2-40B4-BE49-F238E27FC236}">
                <a16:creationId xmlns:a16="http://schemas.microsoft.com/office/drawing/2014/main" id="{1F02E861-1A02-432F-9705-557576817E58}"/>
              </a:ext>
            </a:extLst>
          </p:cNvPr>
          <p:cNvSpPr/>
          <p:nvPr/>
        </p:nvSpPr>
        <p:spPr>
          <a:xfrm>
            <a:off x="5812973" y="5154859"/>
            <a:ext cx="5524085" cy="929070"/>
          </a:xfrm>
          <a:prstGeom prst="roundRect">
            <a:avLst>
              <a:gd name="adj" fmla="val 50000"/>
            </a:avLst>
          </a:prstGeom>
          <a:gradFill flip="none" rotWithShape="1">
            <a:gsLst>
              <a:gs pos="0">
                <a:schemeClr val="accent2"/>
              </a:gs>
              <a:gs pos="100000">
                <a:schemeClr val="accent2">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9AC3685-643F-4E7E-9FAE-D6D8D1C3D859}"/>
              </a:ext>
            </a:extLst>
          </p:cNvPr>
          <p:cNvSpPr txBox="1"/>
          <p:nvPr/>
        </p:nvSpPr>
        <p:spPr>
          <a:xfrm>
            <a:off x="6294255" y="5319565"/>
            <a:ext cx="4561520" cy="461665"/>
          </a:xfrm>
          <a:prstGeom prst="rect">
            <a:avLst/>
          </a:prstGeom>
          <a:noFill/>
        </p:spPr>
        <p:txBody>
          <a:bodyPr wrap="square" rtlCol="0">
            <a:spAutoFit/>
          </a:bodyPr>
          <a:lstStyle/>
          <a:p>
            <a:pPr algn="ctr"/>
            <a:r>
              <a:rPr lang="en-US" sz="2400" dirty="0" smtClean="0">
                <a:solidFill>
                  <a:schemeClr val="bg1"/>
                </a:solidFill>
                <a:ea typeface="Open Sans Light" panose="020B0306030504020204" pitchFamily="34" charset="0"/>
                <a:cs typeface="Open Sans Light" panose="020B0306030504020204" pitchFamily="34" charset="0"/>
              </a:rPr>
              <a:t>Missouri’s Population is Aging</a:t>
            </a:r>
            <a:endParaRPr lang="en-US" sz="2400" dirty="0">
              <a:solidFill>
                <a:schemeClr val="bg1"/>
              </a:solidFill>
              <a:ea typeface="Open Sans Light" panose="020B0306030504020204" pitchFamily="34" charset="0"/>
              <a:cs typeface="Open Sans Light" panose="020B0306030504020204" pitchFamily="34" charset="0"/>
            </a:endParaRPr>
          </a:p>
        </p:txBody>
      </p:sp>
      <p:sp>
        <p:nvSpPr>
          <p:cNvPr id="9" name="Title 1"/>
          <p:cNvSpPr>
            <a:spLocks noGrp="1"/>
          </p:cNvSpPr>
          <p:nvPr/>
        </p:nvSpPr>
        <p:spPr>
          <a:xfrm>
            <a:off x="821082" y="-14820"/>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smtClean="0">
                <a:latin typeface="Lucida Sans Unicode" panose="020B0602030504020204" pitchFamily="34" charset="0"/>
                <a:cs typeface="Lucida Sans Unicode" panose="020B0602030504020204" pitchFamily="34" charset="0"/>
              </a:rPr>
              <a:t>Background </a:t>
            </a:r>
            <a:endParaRPr kumimoji="0" lang="en-US" sz="3600" b="0" i="0" u="none" strike="noStrike" kern="1200" cap="none" spc="0" normalizeH="0" baseline="0" noProof="0" dirty="0">
              <a:ln>
                <a:noFill/>
              </a:ln>
              <a:effectLst/>
              <a:uLnTx/>
              <a:uFillTx/>
              <a:latin typeface="Lucida Sans Unicode" panose="020B0602030504020204" pitchFamily="34" charset="0"/>
              <a:cs typeface="Lucida Sans Unicode" panose="020B0602030504020204" pitchFamily="34" charset="0"/>
            </a:endParaRPr>
          </a:p>
        </p:txBody>
      </p:sp>
      <p:sp>
        <p:nvSpPr>
          <p:cNvPr id="12" name="Rectangle 11">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pic>
        <p:nvPicPr>
          <p:cNvPr id="4" name="Picture 3"/>
          <p:cNvPicPr>
            <a:picLocks noChangeAspect="1"/>
          </p:cNvPicPr>
          <p:nvPr/>
        </p:nvPicPr>
        <p:blipFill>
          <a:blip r:embed="rId3"/>
          <a:stretch>
            <a:fillRect/>
          </a:stretch>
        </p:blipFill>
        <p:spPr>
          <a:xfrm>
            <a:off x="6529714" y="857409"/>
            <a:ext cx="4059838" cy="4307459"/>
          </a:xfrm>
          <a:prstGeom prst="rect">
            <a:avLst/>
          </a:prstGeom>
        </p:spPr>
      </p:pic>
    </p:spTree>
    <p:extLst>
      <p:ext uri="{BB962C8B-B14F-4D97-AF65-F5344CB8AC3E}">
        <p14:creationId xmlns:p14="http://schemas.microsoft.com/office/powerpoint/2010/main" val="3976373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408" y="121572"/>
            <a:ext cx="11731924" cy="646331"/>
          </a:xfrm>
          <a:prstGeom prst="rect">
            <a:avLst/>
          </a:prstGeom>
        </p:spPr>
        <p:txBody>
          <a:bodyPr wrap="square">
            <a:spAutoFit/>
          </a:bodyPr>
          <a:lstStyle/>
          <a:p>
            <a:pPr algn="ctr"/>
            <a:r>
              <a:rPr lang="en-US" sz="3600" dirty="0" smtClean="0">
                <a:latin typeface="Lucida Sans Unicode" panose="020B0602030504020204" pitchFamily="34" charset="0"/>
                <a:cs typeface="Lucida Sans Unicode" panose="020B0602030504020204" pitchFamily="34" charset="0"/>
              </a:rPr>
              <a:t>What is a Master Plan on Aging?</a:t>
            </a:r>
            <a:endParaRPr lang="en-US" sz="3600" dirty="0">
              <a:latin typeface="Lucida Sans Unicode" panose="020B0602030504020204" pitchFamily="34" charset="0"/>
              <a:cs typeface="Lucida Sans Unicode" panose="020B0602030504020204" pitchFamily="34" charset="0"/>
            </a:endParaRPr>
          </a:p>
        </p:txBody>
      </p:sp>
      <p:sp>
        <p:nvSpPr>
          <p:cNvPr id="3" name="Rectangle 2"/>
          <p:cNvSpPr/>
          <p:nvPr/>
        </p:nvSpPr>
        <p:spPr>
          <a:xfrm>
            <a:off x="813759" y="1203732"/>
            <a:ext cx="9874370" cy="4154984"/>
          </a:xfrm>
          <a:prstGeom prst="rect">
            <a:avLst/>
          </a:prstGeom>
        </p:spPr>
        <p:txBody>
          <a:bodyPr wrap="square">
            <a:spAutoFit/>
          </a:bodyPr>
          <a:lstStyle/>
          <a:p>
            <a:pPr marL="285750" indent="-285750">
              <a:buFont typeface="Arial" panose="020B0604020202020204" pitchFamily="34" charset="0"/>
              <a:buChar char="•"/>
            </a:pPr>
            <a:r>
              <a:rPr lang="en-US" sz="2400" dirty="0"/>
              <a:t>A Master Plan </a:t>
            </a:r>
            <a:r>
              <a:rPr lang="en-US" sz="2400" dirty="0" smtClean="0"/>
              <a:t>on </a:t>
            </a:r>
            <a:r>
              <a:rPr lang="en-US" sz="2400" dirty="0"/>
              <a:t>Aging is a living document that: </a:t>
            </a:r>
          </a:p>
          <a:p>
            <a:pPr marL="742950" lvl="1" indent="-285750">
              <a:buFont typeface="Arial" panose="020B0604020202020204" pitchFamily="34" charset="0"/>
              <a:buChar char="•"/>
            </a:pPr>
            <a:r>
              <a:rPr lang="en-US" sz="2400" dirty="0"/>
              <a:t>Provides a clear framework to plan for ten years or more;</a:t>
            </a:r>
          </a:p>
          <a:p>
            <a:pPr marL="742950" lvl="1" indent="-285750">
              <a:buFont typeface="Arial" panose="020B0604020202020204" pitchFamily="34" charset="0"/>
              <a:buChar char="•"/>
            </a:pPr>
            <a:r>
              <a:rPr lang="en-US" sz="2400" dirty="0"/>
              <a:t>Enables governors to communicate a clear vision and priorities for their state;</a:t>
            </a:r>
          </a:p>
          <a:p>
            <a:pPr marL="742950" lvl="1" indent="-285750">
              <a:buFont typeface="Arial" panose="020B0604020202020204" pitchFamily="34" charset="0"/>
              <a:buChar char="•"/>
            </a:pPr>
            <a:r>
              <a:rPr lang="en-US" sz="2400" dirty="0"/>
              <a:t>Guides state and local policies of public and private programs toward aging with dignity;  </a:t>
            </a:r>
          </a:p>
          <a:p>
            <a:pPr marL="742950" lvl="1" indent="-285750">
              <a:buFont typeface="Arial" panose="020B0604020202020204" pitchFamily="34" charset="0"/>
              <a:buChar char="•"/>
            </a:pPr>
            <a:r>
              <a:rPr lang="en-US" sz="2400" dirty="0"/>
              <a:t>Reflects extensive input from the community, including people of all ages and abilities; and</a:t>
            </a:r>
          </a:p>
          <a:p>
            <a:pPr marL="742950" lvl="1" indent="-285750">
              <a:buFont typeface="Arial" panose="020B0604020202020204" pitchFamily="34" charset="0"/>
              <a:buChar char="•"/>
            </a:pPr>
            <a:r>
              <a:rPr lang="en-US" sz="2400" dirty="0"/>
              <a:t>Allows the state to allocate funding or resources </a:t>
            </a:r>
            <a:r>
              <a:rPr lang="en-US" sz="2400" dirty="0" smtClean="0"/>
              <a:t>to </a:t>
            </a:r>
            <a:r>
              <a:rPr lang="en-US" sz="2400" dirty="0"/>
              <a:t>implement initiatives from the Master Plan vs. reacting to individual stakeholder needs </a:t>
            </a:r>
          </a:p>
        </p:txBody>
      </p:sp>
    </p:spTree>
    <p:extLst>
      <p:ext uri="{BB962C8B-B14F-4D97-AF65-F5344CB8AC3E}">
        <p14:creationId xmlns:p14="http://schemas.microsoft.com/office/powerpoint/2010/main" val="1371897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AD2C537-D605-4AF6-B56A-2CB2EC87E5D1}"/>
              </a:ext>
            </a:extLst>
          </p:cNvPr>
          <p:cNvSpPr/>
          <p:nvPr/>
        </p:nvSpPr>
        <p:spPr>
          <a:xfrm>
            <a:off x="1" y="0"/>
            <a:ext cx="2843440" cy="6858000"/>
          </a:xfrm>
          <a:prstGeom prst="rect">
            <a:avLst/>
          </a:prstGeom>
          <a:gradFill flip="none" rotWithShape="1">
            <a:gsLst>
              <a:gs pos="0">
                <a:schemeClr val="accent1"/>
              </a:gs>
              <a:gs pos="100000">
                <a:schemeClr val="accent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 name="Rounded Rectangle 1"/>
          <p:cNvSpPr/>
          <p:nvPr/>
        </p:nvSpPr>
        <p:spPr>
          <a:xfrm>
            <a:off x="1587260" y="319177"/>
            <a:ext cx="8850702" cy="80225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Title 1"/>
          <p:cNvSpPr txBox="1">
            <a:spLocks/>
          </p:cNvSpPr>
          <p:nvPr/>
        </p:nvSpPr>
        <p:spPr>
          <a:xfrm>
            <a:off x="1855960" y="507758"/>
            <a:ext cx="8265814" cy="504344"/>
          </a:xfrm>
          <a:prstGeom prst="rect">
            <a:avLst/>
          </a:prstGeom>
        </p:spPr>
        <p:txBody>
          <a:bodyPr>
            <a:normAutofit fontScale="92500"/>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gn="ctr"/>
            <a:r>
              <a:rPr lang="en-US" sz="2000" dirty="0" smtClean="0"/>
              <a:t>Differences between the State Plan on Aging and a Master Plan on Aging</a:t>
            </a:r>
            <a:endParaRPr lang="en-US" sz="2000" dirty="0"/>
          </a:p>
        </p:txBody>
      </p:sp>
      <p:graphicFrame>
        <p:nvGraphicFramePr>
          <p:cNvPr id="6" name="Table 5"/>
          <p:cNvGraphicFramePr>
            <a:graphicFrameLocks noGrp="1"/>
          </p:cNvGraphicFramePr>
          <p:nvPr>
            <p:extLst>
              <p:ext uri="{D42A27DB-BD31-4B8C-83A1-F6EECF244321}">
                <p14:modId xmlns:p14="http://schemas.microsoft.com/office/powerpoint/2010/main" val="3688670881"/>
              </p:ext>
            </p:extLst>
          </p:nvPr>
        </p:nvGraphicFramePr>
        <p:xfrm>
          <a:off x="476332" y="1209916"/>
          <a:ext cx="11239333" cy="5198098"/>
        </p:xfrm>
        <a:graphic>
          <a:graphicData uri="http://schemas.openxmlformats.org/drawingml/2006/table">
            <a:tbl>
              <a:tblPr firstRow="1" bandRow="1"/>
              <a:tblGrid>
                <a:gridCol w="1523653">
                  <a:extLst>
                    <a:ext uri="{9D8B030D-6E8A-4147-A177-3AD203B41FA5}">
                      <a16:colId xmlns:a16="http://schemas.microsoft.com/office/drawing/2014/main" val="3544808561"/>
                    </a:ext>
                  </a:extLst>
                </a:gridCol>
                <a:gridCol w="4753155">
                  <a:extLst>
                    <a:ext uri="{9D8B030D-6E8A-4147-A177-3AD203B41FA5}">
                      <a16:colId xmlns:a16="http://schemas.microsoft.com/office/drawing/2014/main" val="3640913627"/>
                    </a:ext>
                  </a:extLst>
                </a:gridCol>
                <a:gridCol w="4962525">
                  <a:extLst>
                    <a:ext uri="{9D8B030D-6E8A-4147-A177-3AD203B41FA5}">
                      <a16:colId xmlns:a16="http://schemas.microsoft.com/office/drawing/2014/main" val="3648795953"/>
                    </a:ext>
                  </a:extLst>
                </a:gridCol>
              </a:tblGrid>
              <a:tr h="457200">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r>
                        <a:rPr lang="en-US" dirty="0" smtClean="0">
                          <a:solidFill>
                            <a:schemeClr val="bg1"/>
                          </a:solidFill>
                        </a:rPr>
                        <a:t>Metric</a:t>
                      </a:r>
                      <a:endParaRPr lang="en-US"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A3260"/>
                    </a:solidFill>
                  </a:tcPr>
                </a:tc>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r>
                        <a:rPr lang="en-US" dirty="0" smtClean="0">
                          <a:solidFill>
                            <a:schemeClr val="bg1"/>
                          </a:solidFill>
                        </a:rPr>
                        <a:t>State</a:t>
                      </a:r>
                      <a:r>
                        <a:rPr lang="en-US" baseline="0" dirty="0" smtClean="0">
                          <a:solidFill>
                            <a:schemeClr val="bg1"/>
                          </a:solidFill>
                        </a:rPr>
                        <a:t> Plan on Aging</a:t>
                      </a:r>
                      <a:endParaRPr lang="en-US"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A3260"/>
                    </a:solidFill>
                  </a:tcPr>
                </a:tc>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r>
                        <a:rPr lang="en-US" dirty="0" smtClean="0">
                          <a:solidFill>
                            <a:schemeClr val="bg1"/>
                          </a:solidFill>
                        </a:rPr>
                        <a:t>Master Plan on Aging</a:t>
                      </a:r>
                      <a:endParaRPr lang="en-US"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A3260"/>
                    </a:solidFill>
                  </a:tcPr>
                </a:tc>
                <a:extLst>
                  <a:ext uri="{0D108BD9-81ED-4DB2-BD59-A6C34878D82A}">
                    <a16:rowId xmlns:a16="http://schemas.microsoft.com/office/drawing/2014/main" val="3564693877"/>
                  </a:ext>
                </a:extLst>
              </a:tr>
              <a:tr h="370840">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r>
                        <a:rPr lang="en-US" dirty="0" smtClean="0">
                          <a:solidFill>
                            <a:schemeClr val="tx1"/>
                          </a:solidFill>
                        </a:rPr>
                        <a:t>Requirement</a:t>
                      </a:r>
                      <a:endParaRPr lang="en-US" dirty="0">
                        <a:solidFill>
                          <a:schemeClr val="tx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A3260">
                        <a:tint val="40000"/>
                      </a:srgb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r>
                        <a:rPr lang="en-US" dirty="0" smtClean="0">
                          <a:solidFill>
                            <a:schemeClr val="tx1"/>
                          </a:solidFill>
                        </a:rPr>
                        <a:t>ACL</a:t>
                      </a:r>
                      <a:r>
                        <a:rPr lang="en-US" baseline="0" dirty="0" smtClean="0">
                          <a:solidFill>
                            <a:schemeClr val="tx1"/>
                          </a:solidFill>
                        </a:rPr>
                        <a:t> Requires for Funding</a:t>
                      </a:r>
                      <a:endParaRPr lang="en-US" dirty="0">
                        <a:solidFill>
                          <a:schemeClr val="tx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A3260">
                        <a:tint val="40000"/>
                      </a:srgb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r>
                        <a:rPr lang="en-US" dirty="0" smtClean="0">
                          <a:solidFill>
                            <a:schemeClr val="tx1"/>
                          </a:solidFill>
                        </a:rPr>
                        <a:t>Not Required</a:t>
                      </a:r>
                      <a:endParaRPr lang="en-US" dirty="0">
                        <a:solidFill>
                          <a:schemeClr val="tx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A3260">
                        <a:tint val="40000"/>
                      </a:srgbClr>
                    </a:solidFill>
                  </a:tcPr>
                </a:tc>
                <a:extLst>
                  <a:ext uri="{0D108BD9-81ED-4DB2-BD59-A6C34878D82A}">
                    <a16:rowId xmlns:a16="http://schemas.microsoft.com/office/drawing/2014/main" val="3600238713"/>
                  </a:ext>
                </a:extLst>
              </a:tr>
              <a:tr h="370840">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r>
                        <a:rPr lang="en-US" dirty="0" smtClean="0">
                          <a:solidFill>
                            <a:schemeClr val="tx1"/>
                          </a:solidFill>
                        </a:rPr>
                        <a:t>Timeframe</a:t>
                      </a:r>
                      <a:endParaRPr lang="en-US"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A3260">
                        <a:tint val="20000"/>
                      </a:srgb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r>
                        <a:rPr lang="en-US" dirty="0" smtClean="0">
                          <a:solidFill>
                            <a:schemeClr val="tx1"/>
                          </a:solidFill>
                        </a:rPr>
                        <a:t>4-Years (</a:t>
                      </a:r>
                      <a:r>
                        <a:rPr lang="en-US" smtClean="0">
                          <a:solidFill>
                            <a:schemeClr val="tx1"/>
                          </a:solidFill>
                        </a:rPr>
                        <a:t>In effect October </a:t>
                      </a:r>
                      <a:r>
                        <a:rPr lang="en-US" dirty="0" smtClean="0">
                          <a:solidFill>
                            <a:schemeClr val="tx1"/>
                          </a:solidFill>
                        </a:rPr>
                        <a:t>1, 2023</a:t>
                      </a:r>
                      <a:r>
                        <a:rPr lang="en-US" baseline="0" dirty="0" smtClean="0">
                          <a:solidFill>
                            <a:schemeClr val="tx1"/>
                          </a:solidFill>
                        </a:rPr>
                        <a:t>)</a:t>
                      </a:r>
                      <a:endParaRPr lang="en-US"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A3260">
                        <a:tint val="20000"/>
                      </a:srgb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r>
                        <a:rPr lang="en-US" dirty="0" smtClean="0">
                          <a:solidFill>
                            <a:schemeClr val="tx1"/>
                          </a:solidFill>
                        </a:rPr>
                        <a:t>10-Years</a:t>
                      </a:r>
                      <a:endParaRPr lang="en-US"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A3260">
                        <a:tint val="20000"/>
                      </a:srgbClr>
                    </a:solidFill>
                  </a:tcPr>
                </a:tc>
                <a:extLst>
                  <a:ext uri="{0D108BD9-81ED-4DB2-BD59-A6C34878D82A}">
                    <a16:rowId xmlns:a16="http://schemas.microsoft.com/office/drawing/2014/main" val="715595849"/>
                  </a:ext>
                </a:extLst>
              </a:tr>
              <a:tr h="370840">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r>
                        <a:rPr lang="en-US" dirty="0" smtClean="0">
                          <a:solidFill>
                            <a:schemeClr val="tx1"/>
                          </a:solidFill>
                        </a:rPr>
                        <a:t>Roadmap</a:t>
                      </a:r>
                      <a:r>
                        <a:rPr lang="en-US" baseline="0" dirty="0" smtClean="0">
                          <a:solidFill>
                            <a:schemeClr val="tx1"/>
                          </a:solidFill>
                        </a:rPr>
                        <a:t> For</a:t>
                      </a:r>
                      <a:endParaRPr lang="en-US"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A3260">
                        <a:tint val="40000"/>
                      </a:srgb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r>
                        <a:rPr lang="en-US" dirty="0" smtClean="0">
                          <a:solidFill>
                            <a:schemeClr val="tx1"/>
                          </a:solidFill>
                        </a:rPr>
                        <a:t>Aging Network (SUA,  AAAs and their Contractors)</a:t>
                      </a:r>
                      <a:endParaRPr lang="en-US"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A3260">
                        <a:tint val="40000"/>
                      </a:srgb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r>
                        <a:rPr lang="en-US" dirty="0" smtClean="0">
                          <a:solidFill>
                            <a:schemeClr val="tx1"/>
                          </a:solidFill>
                        </a:rPr>
                        <a:t>All State Departments,</a:t>
                      </a:r>
                      <a:r>
                        <a:rPr lang="en-US" baseline="0" dirty="0" smtClean="0">
                          <a:solidFill>
                            <a:schemeClr val="tx1"/>
                          </a:solidFill>
                        </a:rPr>
                        <a:t> State and Local Governments to work toward aging with dignity</a:t>
                      </a:r>
                      <a:endParaRPr lang="en-US"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A3260">
                        <a:tint val="40000"/>
                      </a:srgbClr>
                    </a:solidFill>
                  </a:tcPr>
                </a:tc>
                <a:extLst>
                  <a:ext uri="{0D108BD9-81ED-4DB2-BD59-A6C34878D82A}">
                    <a16:rowId xmlns:a16="http://schemas.microsoft.com/office/drawing/2014/main" val="282610031"/>
                  </a:ext>
                </a:extLst>
              </a:tr>
              <a:tr h="370840">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r>
                        <a:rPr lang="en-US" dirty="0" smtClean="0">
                          <a:solidFill>
                            <a:schemeClr val="tx1"/>
                          </a:solidFill>
                        </a:rPr>
                        <a:t>Focus</a:t>
                      </a:r>
                      <a:endParaRPr lang="en-US"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A3260">
                        <a:tint val="20000"/>
                      </a:srgb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r>
                        <a:rPr lang="en-US" dirty="0" smtClean="0">
                          <a:solidFill>
                            <a:schemeClr val="tx1"/>
                          </a:solidFill>
                        </a:rPr>
                        <a:t>Older American Act Funded Programs/Services</a:t>
                      </a:r>
                    </a:p>
                    <a:p>
                      <a:pPr marL="285750" indent="-285750">
                        <a:buFont typeface="Arial" panose="020B0604020202020204" pitchFamily="34" charset="0"/>
                        <a:buChar char="•"/>
                      </a:pPr>
                      <a:r>
                        <a:rPr lang="en-US" dirty="0" smtClean="0">
                          <a:solidFill>
                            <a:schemeClr val="tx1"/>
                          </a:solidFill>
                        </a:rPr>
                        <a:t>Supportive Services (Access, In-home, legal)</a:t>
                      </a:r>
                    </a:p>
                    <a:p>
                      <a:pPr marL="285750" indent="-285750">
                        <a:buFont typeface="Arial" panose="020B0604020202020204" pitchFamily="34" charset="0"/>
                        <a:buChar char="•"/>
                      </a:pPr>
                      <a:r>
                        <a:rPr lang="en-US" dirty="0" smtClean="0">
                          <a:solidFill>
                            <a:schemeClr val="tx1"/>
                          </a:solidFill>
                        </a:rPr>
                        <a:t>Nutrition (Congregate &amp; Home-delivered meals)</a:t>
                      </a:r>
                    </a:p>
                    <a:p>
                      <a:pPr marL="285750" indent="-285750">
                        <a:buFont typeface="Arial" panose="020B0604020202020204" pitchFamily="34" charset="0"/>
                        <a:buChar char="•"/>
                      </a:pPr>
                      <a:r>
                        <a:rPr lang="en-US" dirty="0" smtClean="0">
                          <a:solidFill>
                            <a:schemeClr val="tx1"/>
                          </a:solidFill>
                        </a:rPr>
                        <a:t>Disease Prevention Health Promotion</a:t>
                      </a:r>
                    </a:p>
                    <a:p>
                      <a:pPr marL="285750" indent="-285750">
                        <a:buFont typeface="Arial" panose="020B0604020202020204" pitchFamily="34" charset="0"/>
                        <a:buChar char="•"/>
                      </a:pPr>
                      <a:r>
                        <a:rPr lang="en-US" dirty="0" smtClean="0">
                          <a:solidFill>
                            <a:schemeClr val="tx1"/>
                          </a:solidFill>
                        </a:rPr>
                        <a:t>Family Caregiver</a:t>
                      </a:r>
                      <a:r>
                        <a:rPr lang="en-US" baseline="0" dirty="0" smtClean="0">
                          <a:solidFill>
                            <a:schemeClr val="tx1"/>
                          </a:solidFill>
                        </a:rPr>
                        <a:t> Services</a:t>
                      </a:r>
                      <a:endParaRPr lang="en-US"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A3260">
                        <a:tint val="20000"/>
                      </a:srgb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r>
                        <a:rPr lang="en-US" dirty="0" smtClean="0">
                          <a:solidFill>
                            <a:schemeClr val="tx1"/>
                          </a:solidFill>
                        </a:rPr>
                        <a:t>All Relevant Social Determinants</a:t>
                      </a:r>
                      <a:r>
                        <a:rPr lang="en-US" baseline="0" dirty="0" smtClean="0">
                          <a:solidFill>
                            <a:schemeClr val="tx1"/>
                          </a:solidFill>
                        </a:rPr>
                        <a:t> of Health</a:t>
                      </a:r>
                    </a:p>
                    <a:p>
                      <a:pPr marL="285750" indent="-285750">
                        <a:buFont typeface="Arial" panose="020B0604020202020204" pitchFamily="34" charset="0"/>
                        <a:buChar char="•"/>
                      </a:pPr>
                      <a:r>
                        <a:rPr lang="en-US" baseline="0" dirty="0" smtClean="0">
                          <a:solidFill>
                            <a:schemeClr val="tx1"/>
                          </a:solidFill>
                        </a:rPr>
                        <a:t>Transportation </a:t>
                      </a:r>
                    </a:p>
                    <a:p>
                      <a:pPr marL="285750" indent="-285750">
                        <a:buFont typeface="Arial" panose="020B0604020202020204" pitchFamily="34" charset="0"/>
                        <a:buChar char="•"/>
                      </a:pPr>
                      <a:r>
                        <a:rPr lang="en-US" baseline="0" dirty="0" smtClean="0">
                          <a:solidFill>
                            <a:schemeClr val="tx1"/>
                          </a:solidFill>
                        </a:rPr>
                        <a:t>Housing (Universal Design/Home Modification)</a:t>
                      </a:r>
                    </a:p>
                    <a:p>
                      <a:pPr marL="285750" indent="-285750">
                        <a:buFont typeface="Arial" panose="020B0604020202020204" pitchFamily="34" charset="0"/>
                        <a:buChar char="•"/>
                      </a:pPr>
                      <a:r>
                        <a:rPr lang="en-US" baseline="0" dirty="0" smtClean="0">
                          <a:solidFill>
                            <a:schemeClr val="tx1"/>
                          </a:solidFill>
                        </a:rPr>
                        <a:t>Mental Health and Substance Abuse </a:t>
                      </a:r>
                    </a:p>
                    <a:p>
                      <a:pPr marL="285750" indent="-285750">
                        <a:buFont typeface="Arial" panose="020B0604020202020204" pitchFamily="34" charset="0"/>
                        <a:buChar char="•"/>
                      </a:pPr>
                      <a:r>
                        <a:rPr lang="en-US" baseline="0" dirty="0" smtClean="0">
                          <a:solidFill>
                            <a:schemeClr val="tx1"/>
                          </a:solidFill>
                        </a:rPr>
                        <a:t>Aging with Developmental Disabilities</a:t>
                      </a:r>
                    </a:p>
                    <a:p>
                      <a:pPr marL="285750" indent="-285750">
                        <a:buFont typeface="Arial" panose="020B0604020202020204" pitchFamily="34" charset="0"/>
                        <a:buChar char="•"/>
                      </a:pPr>
                      <a:r>
                        <a:rPr lang="en-US" baseline="0" dirty="0" smtClean="0">
                          <a:solidFill>
                            <a:schemeClr val="tx1"/>
                          </a:solidFill>
                        </a:rPr>
                        <a:t>Assistive Technology</a:t>
                      </a:r>
                    </a:p>
                    <a:p>
                      <a:pPr marL="285750" indent="-285750">
                        <a:buFont typeface="Arial" panose="020B0604020202020204" pitchFamily="34" charset="0"/>
                        <a:buChar char="•"/>
                      </a:pPr>
                      <a:r>
                        <a:rPr lang="en-US" baseline="0" dirty="0" smtClean="0">
                          <a:solidFill>
                            <a:schemeClr val="tx1"/>
                          </a:solidFill>
                        </a:rPr>
                        <a:t>Healthcare Access</a:t>
                      </a:r>
                    </a:p>
                    <a:p>
                      <a:pPr marL="285750" indent="-285750">
                        <a:buFont typeface="Arial" panose="020B0604020202020204" pitchFamily="34" charset="0"/>
                        <a:buChar char="•"/>
                      </a:pPr>
                      <a:r>
                        <a:rPr lang="en-US" baseline="0" dirty="0" smtClean="0">
                          <a:solidFill>
                            <a:schemeClr val="tx1"/>
                          </a:solidFill>
                        </a:rPr>
                        <a:t>Employment </a:t>
                      </a:r>
                      <a:endParaRPr lang="en-US"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A3260">
                        <a:tint val="20000"/>
                      </a:srgbClr>
                    </a:solidFill>
                  </a:tcPr>
                </a:tc>
                <a:extLst>
                  <a:ext uri="{0D108BD9-81ED-4DB2-BD59-A6C34878D82A}">
                    <a16:rowId xmlns:a16="http://schemas.microsoft.com/office/drawing/2014/main" val="3610286466"/>
                  </a:ext>
                </a:extLst>
              </a:tr>
              <a:tr h="1073138">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r>
                        <a:rPr lang="en-US" dirty="0" smtClean="0">
                          <a:solidFill>
                            <a:schemeClr val="tx1"/>
                          </a:solidFill>
                        </a:rPr>
                        <a:t>Coordination/Input</a:t>
                      </a:r>
                      <a:endParaRPr lang="en-US"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A3260">
                        <a:tint val="40000"/>
                      </a:srgb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r>
                        <a:rPr lang="en-US" dirty="0" smtClean="0">
                          <a:solidFill>
                            <a:schemeClr val="tx1"/>
                          </a:solidFill>
                        </a:rPr>
                        <a:t>Aging Network Providers (AAAs and their contractors)</a:t>
                      </a:r>
                      <a:r>
                        <a:rPr lang="en-US" baseline="0" dirty="0" smtClean="0">
                          <a:solidFill>
                            <a:schemeClr val="tx1"/>
                          </a:solidFill>
                        </a:rPr>
                        <a:t> </a:t>
                      </a:r>
                      <a:endParaRPr lang="en-US"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A3260">
                        <a:tint val="40000"/>
                      </a:srgb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r>
                        <a:rPr lang="en-US" dirty="0" smtClean="0">
                          <a:solidFill>
                            <a:schemeClr val="tx1"/>
                          </a:solidFill>
                        </a:rPr>
                        <a:t>All Providers of</a:t>
                      </a:r>
                      <a:r>
                        <a:rPr lang="en-US" baseline="0" dirty="0" smtClean="0">
                          <a:solidFill>
                            <a:schemeClr val="tx1"/>
                          </a:solidFill>
                        </a:rPr>
                        <a:t> Programs and Services (all State Departments, State and Local Governments, All Contractors of these entities)</a:t>
                      </a:r>
                      <a:endParaRPr lang="en-US"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A3260">
                        <a:tint val="40000"/>
                      </a:srgbClr>
                    </a:solidFill>
                  </a:tcPr>
                </a:tc>
                <a:extLst>
                  <a:ext uri="{0D108BD9-81ED-4DB2-BD59-A6C34878D82A}">
                    <a16:rowId xmlns:a16="http://schemas.microsoft.com/office/drawing/2014/main" val="4048989916"/>
                  </a:ext>
                </a:extLst>
              </a:tr>
            </a:tbl>
          </a:graphicData>
        </a:graphic>
      </p:graphicFrame>
    </p:spTree>
    <p:extLst>
      <p:ext uri="{BB962C8B-B14F-4D97-AF65-F5344CB8AC3E}">
        <p14:creationId xmlns:p14="http://schemas.microsoft.com/office/powerpoint/2010/main" val="23446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52423" y="284672"/>
            <a:ext cx="10075652" cy="646331"/>
          </a:xfrm>
          <a:prstGeom prst="rect">
            <a:avLst/>
          </a:prstGeom>
          <a:noFill/>
        </p:spPr>
        <p:txBody>
          <a:bodyPr wrap="square" rtlCol="0">
            <a:spAutoFit/>
          </a:bodyPr>
          <a:lstStyle/>
          <a:p>
            <a:pPr algn="ctr"/>
            <a:r>
              <a:rPr lang="en-US" sz="3600" dirty="0" smtClean="0"/>
              <a:t>Executive Order 23-01</a:t>
            </a:r>
            <a:endParaRPr lang="en-US" sz="3600" dirty="0"/>
          </a:p>
        </p:txBody>
      </p:sp>
      <p:sp>
        <p:nvSpPr>
          <p:cNvPr id="5" name="TextBox 4"/>
          <p:cNvSpPr txBox="1"/>
          <p:nvPr/>
        </p:nvSpPr>
        <p:spPr>
          <a:xfrm>
            <a:off x="500332" y="931003"/>
            <a:ext cx="10843404" cy="584775"/>
          </a:xfrm>
          <a:prstGeom prst="rect">
            <a:avLst/>
          </a:prstGeom>
          <a:noFill/>
        </p:spPr>
        <p:txBody>
          <a:bodyPr wrap="square" rtlCol="0">
            <a:spAutoFit/>
          </a:bodyPr>
          <a:lstStyle/>
          <a:p>
            <a:r>
              <a:rPr lang="en-US" sz="1600" dirty="0" smtClean="0"/>
              <a:t>On January 19, 2023, Governor Parson signed EO 23-01 ordering the commencement of the Missourians Aging with Dignity Initiative. The order further required the following:</a:t>
            </a:r>
          </a:p>
        </p:txBody>
      </p:sp>
      <p:sp>
        <p:nvSpPr>
          <p:cNvPr id="6" name="Rectangle 5"/>
          <p:cNvSpPr/>
          <p:nvPr/>
        </p:nvSpPr>
        <p:spPr>
          <a:xfrm>
            <a:off x="638355" y="1647644"/>
            <a:ext cx="10826151" cy="504645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indent="-342900">
              <a:buFont typeface="+mj-lt"/>
              <a:buAutoNum type="arabicPeriod"/>
            </a:pPr>
            <a:r>
              <a:rPr lang="en-US" sz="1400" dirty="0" smtClean="0"/>
              <a:t>Executive </a:t>
            </a:r>
            <a:r>
              <a:rPr lang="en-US" sz="1400" dirty="0"/>
              <a:t>agencies shall make their best efforts to ensure that all Missourians have access to services and supports they are eligible for in order to age safely and independently</a:t>
            </a:r>
            <a:r>
              <a:rPr lang="en-US" sz="1400" dirty="0" smtClean="0"/>
              <a:t>.</a:t>
            </a:r>
          </a:p>
          <a:p>
            <a:pPr marL="342900" indent="-342900">
              <a:buFont typeface="+mj-lt"/>
              <a:buAutoNum type="arabicPeriod"/>
            </a:pPr>
            <a:r>
              <a:rPr lang="en-US" sz="1400" dirty="0"/>
              <a:t>Each state agency shall use best efforts to ensure programming includes older Missourians and adults with disabilities when possible with the ultimate goal of ensuring older Missourians and adults with disabilities have a safe and healthy environment and avoid unnecessary institutionalization. </a:t>
            </a:r>
            <a:endParaRPr lang="en-US" sz="1400" dirty="0" smtClean="0"/>
          </a:p>
          <a:p>
            <a:pPr marL="342900" indent="-342900">
              <a:buFont typeface="+mj-lt"/>
              <a:buAutoNum type="arabicPeriod"/>
            </a:pPr>
            <a:r>
              <a:rPr lang="en-US" sz="1400" dirty="0" smtClean="0"/>
              <a:t>DHSS shall</a:t>
            </a:r>
            <a:r>
              <a:rPr lang="en-US" sz="1400" dirty="0"/>
              <a:t>, with the assistance of the Advisory Council described below, develop a Master Plan on Aging that addresses the needs and health outcomes for older adults and individuals with disabilities. </a:t>
            </a:r>
            <a:endParaRPr lang="en-US" sz="1400" dirty="0" smtClean="0"/>
          </a:p>
          <a:p>
            <a:pPr marL="342900" indent="-342900">
              <a:buFont typeface="+mj-lt"/>
              <a:buAutoNum type="arabicPeriod"/>
            </a:pPr>
            <a:r>
              <a:rPr lang="en-US" sz="1400" dirty="0"/>
              <a:t>The Department of Health and Senior Services shall finalize the Master Plan on Aging by December 31, 2025</a:t>
            </a:r>
            <a:r>
              <a:rPr lang="en-US" sz="1400" dirty="0" smtClean="0"/>
              <a:t>.</a:t>
            </a:r>
          </a:p>
          <a:p>
            <a:pPr marL="342900" indent="-342900">
              <a:buFont typeface="+mj-lt"/>
              <a:buAutoNum type="arabicPeriod"/>
            </a:pPr>
            <a:r>
              <a:rPr lang="en-US" sz="1400" dirty="0"/>
              <a:t>The Director of the </a:t>
            </a:r>
            <a:r>
              <a:rPr lang="en-US" sz="1400" dirty="0" smtClean="0"/>
              <a:t>DHSS shall </a:t>
            </a:r>
            <a:r>
              <a:rPr lang="en-US" sz="1400" dirty="0"/>
              <a:t>designate stakeholders to be a part of the Advisory Council for the Master Plan on Aging. These stakeholders shall be diverse in nature, and represent a cross-section of interests including groups concerned with aging in place, supporting those with disabilities, local governments, healthcare providers, and health research institutions and associations. Stakeholders may help lead subgroups representing the needs identified in the statewide needs assessment</a:t>
            </a:r>
            <a:r>
              <a:rPr lang="en-US" sz="1400" dirty="0" smtClean="0"/>
              <a:t>.</a:t>
            </a:r>
          </a:p>
          <a:p>
            <a:pPr marL="342900" indent="-342900">
              <a:buFont typeface="+mj-lt"/>
              <a:buAutoNum type="arabicPeriod"/>
            </a:pPr>
            <a:r>
              <a:rPr lang="en-US" sz="1400" dirty="0"/>
              <a:t>The director or commissioner of each state agency shall designate, within 30 days of the request of the Director of the Department of Health and Senior Services, an employee or employees who will participate on the Advisory Council and provide data, information, and support for developing and implementing the Master Plan on Aging.</a:t>
            </a:r>
          </a:p>
        </p:txBody>
      </p:sp>
    </p:spTree>
    <p:extLst>
      <p:ext uri="{BB962C8B-B14F-4D97-AF65-F5344CB8AC3E}">
        <p14:creationId xmlns:p14="http://schemas.microsoft.com/office/powerpoint/2010/main" val="124386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4208" y="214362"/>
            <a:ext cx="10075652" cy="646331"/>
          </a:xfrm>
          <a:prstGeom prst="rect">
            <a:avLst/>
          </a:prstGeom>
          <a:noFill/>
        </p:spPr>
        <p:txBody>
          <a:bodyPr wrap="square" rtlCol="0">
            <a:spAutoFit/>
          </a:bodyPr>
          <a:lstStyle/>
          <a:p>
            <a:pPr algn="ctr"/>
            <a:r>
              <a:rPr lang="en-US" sz="3600" dirty="0" smtClean="0"/>
              <a:t>Executive Order 23-01</a:t>
            </a:r>
            <a:endParaRPr lang="en-US" sz="3600" dirty="0"/>
          </a:p>
        </p:txBody>
      </p:sp>
      <p:sp>
        <p:nvSpPr>
          <p:cNvPr id="5" name="TextBox 4"/>
          <p:cNvSpPr txBox="1"/>
          <p:nvPr/>
        </p:nvSpPr>
        <p:spPr>
          <a:xfrm>
            <a:off x="500332" y="931003"/>
            <a:ext cx="10843404" cy="369332"/>
          </a:xfrm>
          <a:prstGeom prst="rect">
            <a:avLst/>
          </a:prstGeom>
          <a:noFill/>
        </p:spPr>
        <p:txBody>
          <a:bodyPr wrap="square" rtlCol="0">
            <a:spAutoFit/>
          </a:bodyPr>
          <a:lstStyle/>
          <a:p>
            <a:r>
              <a:rPr lang="en-US" dirty="0" smtClean="0"/>
              <a:t>Through the executive order, DHSS was tasked with the following activities: </a:t>
            </a:r>
          </a:p>
        </p:txBody>
      </p:sp>
      <p:sp>
        <p:nvSpPr>
          <p:cNvPr id="6" name="Rectangle 5"/>
          <p:cNvSpPr/>
          <p:nvPr/>
        </p:nvSpPr>
        <p:spPr>
          <a:xfrm>
            <a:off x="638355" y="1647645"/>
            <a:ext cx="10826151" cy="27949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342900" indent="-342900">
              <a:buFont typeface="+mj-lt"/>
              <a:buAutoNum type="arabicPeriod"/>
            </a:pPr>
            <a:r>
              <a:rPr lang="en-US" dirty="0">
                <a:solidFill>
                  <a:schemeClr val="bg1"/>
                </a:solidFill>
              </a:rPr>
              <a:t>Reviewing and assessing the current state of aging services in Missouri;</a:t>
            </a:r>
          </a:p>
          <a:p>
            <a:pPr marL="342900" indent="-342900">
              <a:buFont typeface="+mj-lt"/>
              <a:buAutoNum type="arabicPeriod"/>
            </a:pPr>
            <a:r>
              <a:rPr lang="en-US" dirty="0">
                <a:solidFill>
                  <a:schemeClr val="bg1"/>
                </a:solidFill>
              </a:rPr>
              <a:t>Coordinating and completing at least ten listening sessions with key stakeholders in the Area Agency on Aging regions with at least two listening sessions available statewide;</a:t>
            </a:r>
          </a:p>
          <a:p>
            <a:pPr marL="342900" indent="-342900">
              <a:buFont typeface="+mj-lt"/>
              <a:buAutoNum type="arabicPeriod"/>
            </a:pPr>
            <a:r>
              <a:rPr lang="en-US" dirty="0">
                <a:solidFill>
                  <a:schemeClr val="bg1"/>
                </a:solidFill>
              </a:rPr>
              <a:t>Completing a statewide senior citizen and adults with disabilities needs assessment;</a:t>
            </a:r>
          </a:p>
          <a:p>
            <a:pPr marL="342900" indent="-342900">
              <a:buFont typeface="+mj-lt"/>
              <a:buAutoNum type="arabicPeriod"/>
            </a:pPr>
            <a:r>
              <a:rPr lang="en-US" dirty="0">
                <a:solidFill>
                  <a:schemeClr val="bg1"/>
                </a:solidFill>
              </a:rPr>
              <a:t>Establishing priorities for each state agency and communicating those priorities to key stakeholders; and</a:t>
            </a:r>
          </a:p>
          <a:p>
            <a:pPr marL="342900" indent="-342900">
              <a:buFont typeface="+mj-lt"/>
              <a:buAutoNum type="arabicPeriod"/>
            </a:pPr>
            <a:r>
              <a:rPr lang="en-US" dirty="0">
                <a:solidFill>
                  <a:schemeClr val="bg1"/>
                </a:solidFill>
              </a:rPr>
              <a:t>Developing the Master Plan on Aging.</a:t>
            </a:r>
          </a:p>
        </p:txBody>
      </p:sp>
    </p:spTree>
    <p:extLst>
      <p:ext uri="{BB962C8B-B14F-4D97-AF65-F5344CB8AC3E}">
        <p14:creationId xmlns:p14="http://schemas.microsoft.com/office/powerpoint/2010/main" val="26950338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F9CFE401-D4B6-4995-B269-0DFD8123B850}"/>
              </a:ext>
            </a:extLst>
          </p:cNvPr>
          <p:cNvCxnSpPr>
            <a:cxnSpLocks/>
            <a:stCxn id="10" idx="3"/>
            <a:endCxn id="5" idx="2"/>
          </p:cNvCxnSpPr>
          <p:nvPr/>
        </p:nvCxnSpPr>
        <p:spPr>
          <a:xfrm>
            <a:off x="3543787" y="3429000"/>
            <a:ext cx="718549" cy="0"/>
          </a:xfrm>
          <a:prstGeom prst="line">
            <a:avLst/>
          </a:prstGeom>
          <a:ln w="12700">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C221E86B-7F3F-47BA-AC72-96BEE9AF956F}"/>
              </a:ext>
            </a:extLst>
          </p:cNvPr>
          <p:cNvSpPr/>
          <p:nvPr/>
        </p:nvSpPr>
        <p:spPr>
          <a:xfrm>
            <a:off x="1164063" y="1694234"/>
            <a:ext cx="658238" cy="658238"/>
          </a:xfrm>
          <a:prstGeom prst="ellipse">
            <a:avLst/>
          </a:prstGeom>
          <a:solidFill>
            <a:schemeClr val="bg1"/>
          </a:solidFill>
          <a:ln>
            <a:noFill/>
          </a:ln>
          <a:effectLst>
            <a:outerShdw blurRad="254000" algn="ctr" rotWithShape="0">
              <a:schemeClr val="tx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47BEB33-B20F-40EC-88F7-C07AC990FED6}"/>
              </a:ext>
            </a:extLst>
          </p:cNvPr>
          <p:cNvSpPr/>
          <p:nvPr/>
        </p:nvSpPr>
        <p:spPr>
          <a:xfrm>
            <a:off x="594320" y="3099880"/>
            <a:ext cx="658238" cy="658238"/>
          </a:xfrm>
          <a:prstGeom prst="ellipse">
            <a:avLst/>
          </a:prstGeom>
          <a:solidFill>
            <a:schemeClr val="bg1"/>
          </a:solidFill>
          <a:ln>
            <a:noFill/>
          </a:ln>
          <a:effectLst>
            <a:outerShdw blurRad="254000" algn="ctr" rotWithShape="0">
              <a:schemeClr val="tx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CE950C80-DD45-48EE-AD4E-962CBDCB8851}"/>
              </a:ext>
            </a:extLst>
          </p:cNvPr>
          <p:cNvSpPr/>
          <p:nvPr/>
        </p:nvSpPr>
        <p:spPr>
          <a:xfrm>
            <a:off x="1164063" y="4505529"/>
            <a:ext cx="658238" cy="658238"/>
          </a:xfrm>
          <a:prstGeom prst="ellipse">
            <a:avLst/>
          </a:prstGeom>
          <a:solidFill>
            <a:schemeClr val="bg1"/>
          </a:solidFill>
          <a:ln>
            <a:noFill/>
          </a:ln>
          <a:effectLst>
            <a:outerShdw blurRad="254000" algn="ctr" rotWithShape="0">
              <a:schemeClr val="tx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1C3DCD4D-6F91-4EE0-90A9-14CEE9F584D2}"/>
              </a:ext>
            </a:extLst>
          </p:cNvPr>
          <p:cNvSpPr/>
          <p:nvPr/>
        </p:nvSpPr>
        <p:spPr>
          <a:xfrm>
            <a:off x="8366584" y="1694234"/>
            <a:ext cx="658238" cy="658238"/>
          </a:xfrm>
          <a:prstGeom prst="ellipse">
            <a:avLst/>
          </a:prstGeom>
          <a:solidFill>
            <a:schemeClr val="bg1"/>
          </a:solidFill>
          <a:ln>
            <a:noFill/>
          </a:ln>
          <a:effectLst>
            <a:outerShdw blurRad="254000" algn="ctr" rotWithShape="0">
              <a:schemeClr val="tx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D3E4379A-B5FF-466A-940D-127C8CA39126}"/>
              </a:ext>
            </a:extLst>
          </p:cNvPr>
          <p:cNvSpPr/>
          <p:nvPr/>
        </p:nvSpPr>
        <p:spPr>
          <a:xfrm>
            <a:off x="8776294" y="3099880"/>
            <a:ext cx="658238" cy="658238"/>
          </a:xfrm>
          <a:prstGeom prst="ellipse">
            <a:avLst/>
          </a:prstGeom>
          <a:solidFill>
            <a:schemeClr val="bg1"/>
          </a:solidFill>
          <a:ln>
            <a:noFill/>
          </a:ln>
          <a:effectLst>
            <a:outerShdw blurRad="254000" algn="ctr" rotWithShape="0">
              <a:schemeClr val="tx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DE38799-A393-4304-B0A1-DAD3FEAA0569}"/>
              </a:ext>
            </a:extLst>
          </p:cNvPr>
          <p:cNvSpPr/>
          <p:nvPr/>
        </p:nvSpPr>
        <p:spPr>
          <a:xfrm>
            <a:off x="8366584" y="4505529"/>
            <a:ext cx="658238" cy="658238"/>
          </a:xfrm>
          <a:prstGeom prst="ellipse">
            <a:avLst/>
          </a:prstGeom>
          <a:solidFill>
            <a:schemeClr val="bg1"/>
          </a:solidFill>
          <a:ln>
            <a:noFill/>
          </a:ln>
          <a:effectLst>
            <a:outerShdw blurRad="254000" algn="ctr" rotWithShape="0">
              <a:schemeClr val="tx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E049DBFE-0A41-4491-946E-F9DC75FF2473}"/>
              </a:ext>
            </a:extLst>
          </p:cNvPr>
          <p:cNvSpPr/>
          <p:nvPr/>
        </p:nvSpPr>
        <p:spPr>
          <a:xfrm>
            <a:off x="4818434" y="2151434"/>
            <a:ext cx="2555132" cy="2555132"/>
          </a:xfrm>
          <a:prstGeom prst="ellipse">
            <a:avLst/>
          </a:prstGeom>
          <a:solidFill>
            <a:schemeClr val="bg1"/>
          </a:solidFill>
          <a:ln>
            <a:noFill/>
          </a:ln>
          <a:effectLst>
            <a:outerShdw blurRad="254000" algn="ctr" rotWithShape="0">
              <a:schemeClr val="tx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AC41C289-907F-4160-B81A-527BC6242DAD}"/>
              </a:ext>
            </a:extLst>
          </p:cNvPr>
          <p:cNvSpPr/>
          <p:nvPr/>
        </p:nvSpPr>
        <p:spPr>
          <a:xfrm>
            <a:off x="4390417" y="1723417"/>
            <a:ext cx="3411166" cy="3411166"/>
          </a:xfrm>
          <a:prstGeom prst="ellipse">
            <a:avLst/>
          </a:prstGeom>
          <a:no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8639404A-E063-4C6C-8227-F8B8D1A39661}"/>
              </a:ext>
            </a:extLst>
          </p:cNvPr>
          <p:cNvSpPr/>
          <p:nvPr/>
        </p:nvSpPr>
        <p:spPr>
          <a:xfrm>
            <a:off x="4562272" y="2352472"/>
            <a:ext cx="256162" cy="2561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2902595-4C2F-4129-8868-3E6705167EBA}"/>
              </a:ext>
            </a:extLst>
          </p:cNvPr>
          <p:cNvSpPr/>
          <p:nvPr/>
        </p:nvSpPr>
        <p:spPr>
          <a:xfrm>
            <a:off x="4262336" y="3300919"/>
            <a:ext cx="256162" cy="2561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0D2DF53-0D30-4E78-A273-AA5297E9BCCB}"/>
              </a:ext>
            </a:extLst>
          </p:cNvPr>
          <p:cNvSpPr/>
          <p:nvPr/>
        </p:nvSpPr>
        <p:spPr>
          <a:xfrm>
            <a:off x="4562272" y="4249367"/>
            <a:ext cx="256162" cy="2561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35A34EF-1721-4118-A911-74C9A1A24659}"/>
              </a:ext>
            </a:extLst>
          </p:cNvPr>
          <p:cNvSpPr/>
          <p:nvPr/>
        </p:nvSpPr>
        <p:spPr>
          <a:xfrm>
            <a:off x="7417340" y="2352472"/>
            <a:ext cx="256162" cy="2561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99F83C4-BA81-44F4-AB8B-735F91C2CC1D}"/>
              </a:ext>
            </a:extLst>
          </p:cNvPr>
          <p:cNvSpPr/>
          <p:nvPr/>
        </p:nvSpPr>
        <p:spPr>
          <a:xfrm>
            <a:off x="7417340" y="4249367"/>
            <a:ext cx="256162" cy="2561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5EECA87-DFA8-441D-A005-11325DFCB663}"/>
              </a:ext>
            </a:extLst>
          </p:cNvPr>
          <p:cNvSpPr/>
          <p:nvPr/>
        </p:nvSpPr>
        <p:spPr>
          <a:xfrm>
            <a:off x="7673502" y="3300919"/>
            <a:ext cx="256162" cy="25616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3A2EEAF5-1950-4021-B8B7-7D060DD100B9}"/>
              </a:ext>
            </a:extLst>
          </p:cNvPr>
          <p:cNvSpPr/>
          <p:nvPr/>
        </p:nvSpPr>
        <p:spPr>
          <a:xfrm>
            <a:off x="464983" y="2971800"/>
            <a:ext cx="3078804" cy="9144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425754A-52A3-42F4-8833-937B34BF5FF1}"/>
              </a:ext>
            </a:extLst>
          </p:cNvPr>
          <p:cNvSpPr/>
          <p:nvPr/>
        </p:nvSpPr>
        <p:spPr>
          <a:xfrm>
            <a:off x="1011677" y="1566153"/>
            <a:ext cx="3078804" cy="9144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BE20BA6F-E224-4F08-8E3F-2DDB8CB3FB97}"/>
              </a:ext>
            </a:extLst>
          </p:cNvPr>
          <p:cNvSpPr/>
          <p:nvPr/>
        </p:nvSpPr>
        <p:spPr>
          <a:xfrm>
            <a:off x="1011677" y="4377447"/>
            <a:ext cx="3078804" cy="9144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1C016F57-01F3-4749-BB50-18BCA1F0645B}"/>
              </a:ext>
            </a:extLst>
          </p:cNvPr>
          <p:cNvCxnSpPr>
            <a:cxnSpLocks/>
            <a:stCxn id="4" idx="1"/>
            <a:endCxn id="11" idx="3"/>
          </p:cNvCxnSpPr>
          <p:nvPr/>
        </p:nvCxnSpPr>
        <p:spPr>
          <a:xfrm flipH="1" flipV="1">
            <a:off x="4090481" y="2023353"/>
            <a:ext cx="509305" cy="366633"/>
          </a:xfrm>
          <a:prstGeom prst="line">
            <a:avLst/>
          </a:prstGeom>
          <a:ln w="12700">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5A1466A-8BB2-4DD6-B999-CFC500EC1826}"/>
              </a:ext>
            </a:extLst>
          </p:cNvPr>
          <p:cNvCxnSpPr>
            <a:cxnSpLocks/>
            <a:stCxn id="12" idx="3"/>
            <a:endCxn id="6" idx="3"/>
          </p:cNvCxnSpPr>
          <p:nvPr/>
        </p:nvCxnSpPr>
        <p:spPr>
          <a:xfrm flipV="1">
            <a:off x="4090481" y="4468015"/>
            <a:ext cx="509305" cy="366632"/>
          </a:xfrm>
          <a:prstGeom prst="line">
            <a:avLst/>
          </a:prstGeom>
          <a:ln w="12700">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D702E7EE-3B10-4CBE-8D29-A0226691ECA2}"/>
              </a:ext>
            </a:extLst>
          </p:cNvPr>
          <p:cNvSpPr/>
          <p:nvPr/>
        </p:nvSpPr>
        <p:spPr>
          <a:xfrm>
            <a:off x="8229600" y="1566153"/>
            <a:ext cx="3081528" cy="91440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4116EBED-1685-4FE6-82A5-3B916FD6DA21}"/>
              </a:ext>
            </a:extLst>
          </p:cNvPr>
          <p:cNvSpPr/>
          <p:nvPr/>
        </p:nvSpPr>
        <p:spPr>
          <a:xfrm>
            <a:off x="8645489" y="2971800"/>
            <a:ext cx="3081528" cy="9144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F9CBE551-077C-451D-A17E-AC3B365FEB69}"/>
              </a:ext>
            </a:extLst>
          </p:cNvPr>
          <p:cNvSpPr/>
          <p:nvPr/>
        </p:nvSpPr>
        <p:spPr>
          <a:xfrm>
            <a:off x="8229600" y="4377447"/>
            <a:ext cx="3081528" cy="9144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831E1034-E32F-4132-97A5-7B40C3FAA498}"/>
              </a:ext>
            </a:extLst>
          </p:cNvPr>
          <p:cNvCxnSpPr>
            <a:cxnSpLocks/>
            <a:stCxn id="7" idx="7"/>
            <a:endCxn id="27" idx="1"/>
          </p:cNvCxnSpPr>
          <p:nvPr/>
        </p:nvCxnSpPr>
        <p:spPr>
          <a:xfrm flipV="1">
            <a:off x="7635988" y="2023353"/>
            <a:ext cx="593612" cy="366633"/>
          </a:xfrm>
          <a:prstGeom prst="line">
            <a:avLst/>
          </a:prstGeom>
          <a:ln w="12700">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D5755E8-E765-4756-9276-7387C9089066}"/>
              </a:ext>
            </a:extLst>
          </p:cNvPr>
          <p:cNvCxnSpPr>
            <a:stCxn id="9" idx="6"/>
            <a:endCxn id="28" idx="1"/>
          </p:cNvCxnSpPr>
          <p:nvPr/>
        </p:nvCxnSpPr>
        <p:spPr>
          <a:xfrm>
            <a:off x="7929664" y="3429000"/>
            <a:ext cx="715825" cy="0"/>
          </a:xfrm>
          <a:prstGeom prst="line">
            <a:avLst/>
          </a:prstGeom>
          <a:ln w="12700">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74CDDF2-C806-4AAE-8C0E-B9D4BED3FFCA}"/>
              </a:ext>
            </a:extLst>
          </p:cNvPr>
          <p:cNvCxnSpPr>
            <a:stCxn id="8" idx="5"/>
            <a:endCxn id="29" idx="1"/>
          </p:cNvCxnSpPr>
          <p:nvPr/>
        </p:nvCxnSpPr>
        <p:spPr>
          <a:xfrm>
            <a:off x="7635988" y="4468015"/>
            <a:ext cx="593612" cy="366632"/>
          </a:xfrm>
          <a:prstGeom prst="line">
            <a:avLst/>
          </a:prstGeom>
          <a:ln w="12700">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DEB3F0C-EF75-44DD-A3A1-9803AF8CBD0F}"/>
              </a:ext>
            </a:extLst>
          </p:cNvPr>
          <p:cNvSpPr txBox="1"/>
          <p:nvPr/>
        </p:nvSpPr>
        <p:spPr>
          <a:xfrm>
            <a:off x="1877228" y="1715303"/>
            <a:ext cx="2087422" cy="600164"/>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MY" sz="1100" b="1" i="0" u="sng" strike="noStrike" kern="1200" cap="none" spc="0" normalizeH="0" baseline="0" noProof="0" dirty="0" smtClean="0">
                <a:ln>
                  <a:noFill/>
                </a:ln>
                <a:solidFill>
                  <a:schemeClr val="bg1"/>
                </a:solidFill>
                <a:effectLst/>
                <a:uLnTx/>
                <a:uFillTx/>
                <a:latin typeface="+mj-lt"/>
                <a:ea typeface="Open Sans SemiBold" panose="020B0706030804020204" pitchFamily="34" charset="0"/>
                <a:cs typeface="Open Sans SemiBold" panose="020B0706030804020204" pitchFamily="34" charset="0"/>
              </a:rPr>
              <a:t>Advisory Council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MY" sz="1100" b="0" i="0" u="none" strike="noStrike" kern="1200" cap="none" spc="0" normalizeH="0" baseline="0" noProof="0" dirty="0" smtClean="0">
                <a:ln>
                  <a:noFill/>
                </a:ln>
                <a:solidFill>
                  <a:schemeClr val="bg1"/>
                </a:solidFill>
                <a:effectLst/>
                <a:uLnTx/>
                <a:uFillTx/>
              </a:rPr>
              <a:t>Appointed by DHSS </a:t>
            </a:r>
            <a:r>
              <a:rPr kumimoji="0" lang="en-MY" sz="1100" b="0" i="0" u="none" strike="noStrike" kern="1200" cap="none" spc="0" normalizeH="0" noProof="0" dirty="0" smtClean="0">
                <a:ln>
                  <a:noFill/>
                </a:ln>
                <a:solidFill>
                  <a:schemeClr val="bg1"/>
                </a:solidFill>
                <a:effectLst/>
                <a:uLnTx/>
                <a:uFillTx/>
              </a:rPr>
              <a:t>Director Paula Nickelson.</a:t>
            </a:r>
            <a:endParaRPr kumimoji="0" lang="en-MY" sz="1100" b="0" i="0" u="none" strike="noStrike" kern="1200" cap="none" spc="0" normalizeH="0" baseline="0" noProof="0" dirty="0">
              <a:ln>
                <a:noFill/>
              </a:ln>
              <a:solidFill>
                <a:schemeClr val="bg1"/>
              </a:solidFill>
              <a:effectLst/>
              <a:uLnTx/>
              <a:uFillTx/>
            </a:endParaRPr>
          </a:p>
        </p:txBody>
      </p:sp>
      <p:sp>
        <p:nvSpPr>
          <p:cNvPr id="52" name="TextBox 51">
            <a:extLst>
              <a:ext uri="{FF2B5EF4-FFF2-40B4-BE49-F238E27FC236}">
                <a16:creationId xmlns:a16="http://schemas.microsoft.com/office/drawing/2014/main" id="{132CBFDF-0D4F-4006-8504-01536508F3EB}"/>
              </a:ext>
            </a:extLst>
          </p:cNvPr>
          <p:cNvSpPr txBox="1"/>
          <p:nvPr/>
        </p:nvSpPr>
        <p:spPr>
          <a:xfrm>
            <a:off x="1337405" y="3056074"/>
            <a:ext cx="2543561" cy="76944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MY" sz="1100" b="1" i="0" u="sng" strike="noStrike" kern="1200" cap="none" spc="0" normalizeH="0" baseline="0" noProof="0" dirty="0" smtClean="0">
                <a:ln>
                  <a:noFill/>
                </a:ln>
                <a:solidFill>
                  <a:schemeClr val="bg1"/>
                </a:solidFill>
                <a:effectLst/>
                <a:uLnTx/>
                <a:uFillTx/>
                <a:latin typeface="+mj-lt"/>
                <a:ea typeface="Open Sans SemiBold" panose="020B0706030804020204" pitchFamily="34" charset="0"/>
                <a:cs typeface="Open Sans SemiBold" panose="020B0706030804020204" pitchFamily="34" charset="0"/>
              </a:rPr>
              <a:t>Subcommittees</a:t>
            </a:r>
            <a:r>
              <a:rPr kumimoji="0" lang="en-MY" sz="1100" b="0" i="0" u="none" strike="noStrike" kern="1200" cap="none" spc="0" normalizeH="0" baseline="0" noProof="0" dirty="0" smtClean="0">
                <a:ln>
                  <a:noFill/>
                </a:ln>
                <a:solidFill>
                  <a:schemeClr val="bg1"/>
                </a:solidFill>
                <a:effectLst/>
                <a:uLnTx/>
                <a:uFillTx/>
                <a:latin typeface="+mj-lt"/>
                <a:ea typeface="Open Sans SemiBold" panose="020B0706030804020204" pitchFamily="34" charset="0"/>
                <a:cs typeface="Open Sans SemiBold" panose="020B0706030804020204" pitchFamily="34" charset="0"/>
              </a:rPr>
              <a:t> </a:t>
            </a:r>
            <a:endParaRPr lang="en-MY" sz="1100" dirty="0">
              <a:solidFill>
                <a:schemeClr val="bg1"/>
              </a:solidFill>
              <a:latin typeface="+mj-lt"/>
              <a:ea typeface="Open Sans SemiBold" panose="020B0706030804020204" pitchFamily="34" charset="0"/>
              <a:cs typeface="Open Sans SemiBold" panose="020B0706030804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MY" sz="1100" b="0" i="0" u="none" strike="noStrike" kern="1200" cap="none" spc="0" normalizeH="0" baseline="0" noProof="0" dirty="0" smtClean="0">
                <a:ln>
                  <a:noFill/>
                </a:ln>
                <a:solidFill>
                  <a:schemeClr val="bg1"/>
                </a:solidFill>
                <a:effectLst/>
                <a:uLnTx/>
                <a:uFillTx/>
                <a:latin typeface="+mj-lt"/>
              </a:rPr>
              <a:t>Will focus on key issues identified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MY" sz="1100" b="0" i="0" u="none" strike="noStrike" kern="1200" cap="none" spc="0" normalizeH="0" baseline="0" noProof="0" dirty="0" smtClean="0">
                <a:ln>
                  <a:noFill/>
                </a:ln>
                <a:solidFill>
                  <a:schemeClr val="bg1"/>
                </a:solidFill>
                <a:effectLst/>
                <a:uLnTx/>
                <a:uFillTx/>
                <a:latin typeface="+mj-lt"/>
              </a:rPr>
              <a:t>by needs assessments, surveys,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MY" sz="1100" b="0" i="0" u="none" strike="noStrike" kern="1200" cap="none" spc="0" normalizeH="0" baseline="0" noProof="0" dirty="0" smtClean="0">
                <a:ln>
                  <a:noFill/>
                </a:ln>
                <a:solidFill>
                  <a:schemeClr val="bg1"/>
                </a:solidFill>
                <a:effectLst/>
                <a:uLnTx/>
                <a:uFillTx/>
                <a:latin typeface="+mj-lt"/>
              </a:rPr>
              <a:t>and town halls.</a:t>
            </a:r>
            <a:endParaRPr kumimoji="0" lang="en-MY" sz="1100" b="0" i="0" u="none" strike="noStrike" kern="1200" cap="none" spc="0" normalizeH="0" baseline="0" noProof="0" dirty="0" smtClean="0">
              <a:ln>
                <a:noFill/>
              </a:ln>
              <a:solidFill>
                <a:schemeClr val="bg1"/>
              </a:solidFill>
              <a:effectLst/>
              <a:uLnTx/>
              <a:uFillTx/>
            </a:endParaRPr>
          </a:p>
        </p:txBody>
      </p:sp>
      <p:sp>
        <p:nvSpPr>
          <p:cNvPr id="53" name="TextBox 52">
            <a:extLst>
              <a:ext uri="{FF2B5EF4-FFF2-40B4-BE49-F238E27FC236}">
                <a16:creationId xmlns:a16="http://schemas.microsoft.com/office/drawing/2014/main" id="{5CD29F12-9804-4072-AFF1-BC4A72E21067}"/>
              </a:ext>
            </a:extLst>
          </p:cNvPr>
          <p:cNvSpPr txBox="1"/>
          <p:nvPr/>
        </p:nvSpPr>
        <p:spPr>
          <a:xfrm>
            <a:off x="1807963" y="4438132"/>
            <a:ext cx="2455765" cy="76944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MY" sz="1100" b="1" i="0" u="sng" strike="noStrike" kern="1200" cap="none" spc="0" normalizeH="0" baseline="0" noProof="0" dirty="0" smtClean="0">
                <a:ln>
                  <a:noFill/>
                </a:ln>
                <a:solidFill>
                  <a:schemeClr val="bg1"/>
                </a:solidFill>
                <a:effectLst/>
                <a:uLnTx/>
                <a:uFillTx/>
                <a:latin typeface="+mj-lt"/>
                <a:ea typeface="Open Sans SemiBold" panose="020B0706030804020204" pitchFamily="34" charset="0"/>
                <a:cs typeface="Open Sans SemiBold" panose="020B0706030804020204" pitchFamily="34" charset="0"/>
              </a:rPr>
              <a:t>Current</a:t>
            </a:r>
            <a:r>
              <a:rPr kumimoji="0" lang="en-MY" sz="1100" b="1" i="0" u="sng" strike="noStrike" kern="1200" cap="none" spc="0" normalizeH="0" noProof="0" dirty="0" smtClean="0">
                <a:ln>
                  <a:noFill/>
                </a:ln>
                <a:solidFill>
                  <a:schemeClr val="bg1"/>
                </a:solidFill>
                <a:effectLst/>
                <a:uLnTx/>
                <a:uFillTx/>
                <a:latin typeface="+mj-lt"/>
                <a:ea typeface="Open Sans SemiBold" panose="020B0706030804020204" pitchFamily="34" charset="0"/>
                <a:cs typeface="Open Sans SemiBold" panose="020B0706030804020204" pitchFamily="34" charset="0"/>
              </a:rPr>
              <a:t> Needs Scan</a:t>
            </a:r>
            <a:r>
              <a:rPr kumimoji="0" lang="en-MY" sz="1100" b="1" i="0" u="sng" strike="noStrike" kern="1200" cap="none" spc="0" normalizeH="0" baseline="0" noProof="0" dirty="0">
                <a:ln>
                  <a:noFill/>
                </a:ln>
                <a:solidFill>
                  <a:schemeClr val="bg1"/>
                </a:solidFill>
                <a:effectLst/>
                <a:uLnTx/>
                <a:uFillTx/>
              </a:rPr>
              <a:t/>
            </a:r>
            <a:br>
              <a:rPr kumimoji="0" lang="en-MY" sz="1100" b="1" i="0" u="sng" strike="noStrike" kern="1200" cap="none" spc="0" normalizeH="0" baseline="0" noProof="0" dirty="0">
                <a:ln>
                  <a:noFill/>
                </a:ln>
                <a:solidFill>
                  <a:schemeClr val="bg1"/>
                </a:solidFill>
                <a:effectLst/>
                <a:uLnTx/>
                <a:uFillTx/>
              </a:rPr>
            </a:br>
            <a:r>
              <a:rPr lang="en-MY" sz="1100" dirty="0" smtClean="0">
                <a:solidFill>
                  <a:schemeClr val="bg1"/>
                </a:solidFill>
              </a:rPr>
              <a:t>This will include a scan </a:t>
            </a:r>
          </a:p>
          <a:p>
            <a:pPr marL="0" marR="0" lvl="0" indent="0" defTabSz="914400" rtl="0" eaLnBrk="1" fontAlgn="auto" latinLnBrk="0" hangingPunct="1">
              <a:lnSpc>
                <a:spcPct val="100000"/>
              </a:lnSpc>
              <a:spcBef>
                <a:spcPts val="0"/>
              </a:spcBef>
              <a:spcAft>
                <a:spcPts val="0"/>
              </a:spcAft>
              <a:buClrTx/>
              <a:buSzTx/>
              <a:buFontTx/>
              <a:buNone/>
              <a:tabLst/>
              <a:defRPr/>
            </a:pPr>
            <a:r>
              <a:rPr lang="en-MY" sz="1100" dirty="0" smtClean="0">
                <a:solidFill>
                  <a:schemeClr val="bg1"/>
                </a:solidFill>
              </a:rPr>
              <a:t>of currently completed needs assessments state-wide.</a:t>
            </a:r>
            <a:endParaRPr kumimoji="0" lang="en-MY" sz="1100" b="0" i="0" u="none" strike="noStrike" kern="1200" cap="none" spc="0" normalizeH="0" baseline="0" noProof="0" dirty="0">
              <a:ln>
                <a:noFill/>
              </a:ln>
              <a:solidFill>
                <a:schemeClr val="bg1"/>
              </a:solidFill>
              <a:effectLst/>
              <a:uLnTx/>
              <a:uFillTx/>
            </a:endParaRPr>
          </a:p>
        </p:txBody>
      </p:sp>
      <p:sp>
        <p:nvSpPr>
          <p:cNvPr id="60" name="TextBox 59">
            <a:extLst>
              <a:ext uri="{FF2B5EF4-FFF2-40B4-BE49-F238E27FC236}">
                <a16:creationId xmlns:a16="http://schemas.microsoft.com/office/drawing/2014/main" id="{4E8AE76E-5537-41C9-8811-2FA249DF3317}"/>
              </a:ext>
            </a:extLst>
          </p:cNvPr>
          <p:cNvSpPr txBox="1"/>
          <p:nvPr/>
        </p:nvSpPr>
        <p:spPr>
          <a:xfrm>
            <a:off x="9004043" y="1551556"/>
            <a:ext cx="2588186" cy="938719"/>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MY" sz="1100" b="1" i="0" u="sng" strike="noStrike" kern="1200" cap="none" spc="0" normalizeH="0" baseline="0" noProof="0" dirty="0" smtClean="0">
                <a:ln>
                  <a:noFill/>
                </a:ln>
                <a:solidFill>
                  <a:schemeClr val="bg1"/>
                </a:solidFill>
                <a:effectLst/>
                <a:uLnTx/>
                <a:uFillTx/>
                <a:latin typeface="+mj-lt"/>
                <a:ea typeface="Open Sans SemiBold" panose="020B0706030804020204" pitchFamily="34" charset="0"/>
                <a:cs typeface="Open Sans SemiBold" panose="020B0706030804020204" pitchFamily="34" charset="0"/>
              </a:rPr>
              <a:t>New Needs</a:t>
            </a:r>
            <a:r>
              <a:rPr kumimoji="0" lang="en-MY" sz="1100" b="1" i="0" u="sng" strike="noStrike" kern="1200" cap="none" spc="0" normalizeH="0" noProof="0" dirty="0" smtClean="0">
                <a:ln>
                  <a:noFill/>
                </a:ln>
                <a:solidFill>
                  <a:schemeClr val="bg1"/>
                </a:solidFill>
                <a:effectLst/>
                <a:uLnTx/>
                <a:uFillTx/>
                <a:latin typeface="+mj-lt"/>
                <a:ea typeface="Open Sans SemiBold" panose="020B0706030804020204" pitchFamily="34" charset="0"/>
                <a:cs typeface="Open Sans SemiBold" panose="020B0706030804020204" pitchFamily="34" charset="0"/>
              </a:rPr>
              <a:t> Assessment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MY" sz="1100" b="0" i="0" u="none" strike="noStrike" kern="1200" cap="none" spc="0" normalizeH="0" baseline="0" noProof="0" dirty="0" smtClean="0">
                <a:ln>
                  <a:noFill/>
                </a:ln>
                <a:solidFill>
                  <a:schemeClr val="bg1"/>
                </a:solidFill>
                <a:effectLst/>
                <a:uLnTx/>
                <a:uFillTx/>
              </a:rPr>
              <a:t>A state-wide</a:t>
            </a:r>
            <a:r>
              <a:rPr kumimoji="0" lang="en-MY" sz="1100" b="0" i="0" u="none" strike="noStrike" kern="1200" cap="none" spc="0" normalizeH="0" noProof="0" dirty="0" smtClean="0">
                <a:ln>
                  <a:noFill/>
                </a:ln>
                <a:solidFill>
                  <a:schemeClr val="bg1"/>
                </a:solidFill>
                <a:effectLst/>
                <a:uLnTx/>
                <a:uFillTx/>
              </a:rPr>
              <a:t> assessment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MY" sz="1100" b="0" i="0" u="none" strike="noStrike" kern="1200" cap="none" spc="0" normalizeH="0" noProof="0" dirty="0" smtClean="0">
                <a:ln>
                  <a:noFill/>
                </a:ln>
                <a:solidFill>
                  <a:schemeClr val="bg1"/>
                </a:solidFill>
                <a:effectLst/>
                <a:uLnTx/>
                <a:uFillTx/>
              </a:rPr>
              <a:t>of older adults, adults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MY" sz="1100" b="0" i="0" u="none" strike="noStrike" kern="1200" cap="none" spc="0" normalizeH="0" noProof="0" dirty="0" smtClean="0">
                <a:ln>
                  <a:noFill/>
                </a:ln>
                <a:solidFill>
                  <a:schemeClr val="bg1"/>
                </a:solidFill>
                <a:effectLst/>
                <a:uLnTx/>
                <a:uFillTx/>
              </a:rPr>
              <a:t>with disabilities and caregivers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MY" sz="1100" b="0" i="0" u="none" strike="noStrike" kern="1200" cap="none" spc="0" normalizeH="0" noProof="0" dirty="0" smtClean="0">
                <a:ln>
                  <a:noFill/>
                </a:ln>
                <a:solidFill>
                  <a:schemeClr val="bg1"/>
                </a:solidFill>
                <a:effectLst/>
                <a:uLnTx/>
                <a:uFillTx/>
              </a:rPr>
              <a:t>needs</a:t>
            </a:r>
            <a:endParaRPr kumimoji="0" lang="en-MY" sz="1100" b="0" i="0" u="none" strike="noStrike" kern="1200" cap="none" spc="0" normalizeH="0" baseline="0" noProof="0" dirty="0">
              <a:ln>
                <a:noFill/>
              </a:ln>
              <a:solidFill>
                <a:schemeClr val="bg1"/>
              </a:solidFill>
              <a:effectLst/>
              <a:uLnTx/>
              <a:uFillTx/>
            </a:endParaRPr>
          </a:p>
        </p:txBody>
      </p:sp>
      <p:sp>
        <p:nvSpPr>
          <p:cNvPr id="61" name="TextBox 60">
            <a:extLst>
              <a:ext uri="{FF2B5EF4-FFF2-40B4-BE49-F238E27FC236}">
                <a16:creationId xmlns:a16="http://schemas.microsoft.com/office/drawing/2014/main" id="{64BEDB86-0D11-4C67-BFC5-04B1AE132860}"/>
              </a:ext>
            </a:extLst>
          </p:cNvPr>
          <p:cNvSpPr txBox="1"/>
          <p:nvPr/>
        </p:nvSpPr>
        <p:spPr>
          <a:xfrm>
            <a:off x="9461964" y="3034334"/>
            <a:ext cx="2087422" cy="76944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MY" sz="1100" b="1" i="0" u="sng" strike="noStrike" kern="1200" cap="none" spc="0" normalizeH="0" baseline="0" noProof="0" dirty="0" smtClean="0">
                <a:ln>
                  <a:noFill/>
                </a:ln>
                <a:solidFill>
                  <a:schemeClr val="bg1"/>
                </a:solidFill>
                <a:effectLst/>
                <a:uLnTx/>
                <a:uFillTx/>
                <a:latin typeface="+mj-lt"/>
                <a:ea typeface="Open Sans SemiBold" panose="020B0706030804020204" pitchFamily="34" charset="0"/>
                <a:cs typeface="Open Sans SemiBold" panose="020B0706030804020204" pitchFamily="34" charset="0"/>
              </a:rPr>
              <a:t>Town Halls</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MY" sz="1100" b="0" i="0" u="none" strike="noStrike" kern="1200" cap="none" spc="0" normalizeH="0" baseline="0" noProof="0" dirty="0" smtClean="0">
                <a:ln>
                  <a:noFill/>
                </a:ln>
                <a:solidFill>
                  <a:schemeClr val="bg1"/>
                </a:solidFill>
                <a:effectLst/>
                <a:uLnTx/>
                <a:uFillTx/>
              </a:rPr>
              <a:t>Ten in-person and two virtual town halls will be held</a:t>
            </a:r>
            <a:r>
              <a:rPr kumimoji="0" lang="en-MY" sz="1100" b="0" i="0" u="none" strike="noStrike" kern="1200" cap="none" spc="0" normalizeH="0" noProof="0" dirty="0" smtClean="0">
                <a:ln>
                  <a:noFill/>
                </a:ln>
                <a:solidFill>
                  <a:schemeClr val="bg1"/>
                </a:solidFill>
                <a:effectLst/>
                <a:uLnTx/>
                <a:uFillTx/>
              </a:rPr>
              <a:t> to gather input</a:t>
            </a:r>
            <a:r>
              <a:rPr lang="en-MY" sz="1100" dirty="0">
                <a:solidFill>
                  <a:schemeClr val="bg1"/>
                </a:solidFill>
              </a:rPr>
              <a:t>.</a:t>
            </a:r>
            <a:endParaRPr kumimoji="0" lang="en-MY" sz="1100" b="0" i="0" u="none" strike="noStrike" kern="1200" cap="none" spc="0" normalizeH="0" baseline="0" noProof="0" dirty="0">
              <a:ln>
                <a:noFill/>
              </a:ln>
              <a:solidFill>
                <a:schemeClr val="bg1"/>
              </a:solidFill>
              <a:effectLst/>
              <a:uLnTx/>
              <a:uFillTx/>
            </a:endParaRPr>
          </a:p>
        </p:txBody>
      </p:sp>
      <p:sp>
        <p:nvSpPr>
          <p:cNvPr id="62" name="TextBox 61">
            <a:extLst>
              <a:ext uri="{FF2B5EF4-FFF2-40B4-BE49-F238E27FC236}">
                <a16:creationId xmlns:a16="http://schemas.microsoft.com/office/drawing/2014/main" id="{D722ED85-F99E-437B-BB1C-D73CF0421697}"/>
              </a:ext>
            </a:extLst>
          </p:cNvPr>
          <p:cNvSpPr txBox="1"/>
          <p:nvPr/>
        </p:nvSpPr>
        <p:spPr>
          <a:xfrm>
            <a:off x="9016298" y="4448142"/>
            <a:ext cx="2302174" cy="76944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MY" sz="1100" b="1" i="0" u="sng" strike="noStrike" kern="1200" cap="none" spc="0" normalizeH="0" baseline="0" noProof="0" dirty="0" smtClean="0">
                <a:ln>
                  <a:noFill/>
                </a:ln>
                <a:solidFill>
                  <a:schemeClr val="bg1"/>
                </a:solidFill>
                <a:effectLst/>
                <a:uLnTx/>
                <a:uFillTx/>
                <a:latin typeface="+mj-lt"/>
                <a:ea typeface="Open Sans SemiBold" panose="020B0706030804020204" pitchFamily="34" charset="0"/>
                <a:cs typeface="Open Sans SemiBold" panose="020B0706030804020204" pitchFamily="34" charset="0"/>
              </a:rPr>
              <a:t>State Department </a:t>
            </a:r>
            <a:r>
              <a:rPr lang="en-MY" sz="1100" b="1" u="sng" dirty="0" smtClean="0">
                <a:solidFill>
                  <a:schemeClr val="bg1"/>
                </a:solidFill>
                <a:latin typeface="+mj-lt"/>
                <a:ea typeface="Open Sans SemiBold" panose="020B0706030804020204" pitchFamily="34" charset="0"/>
                <a:cs typeface="Open Sans SemiBold" panose="020B0706030804020204" pitchFamily="34" charset="0"/>
              </a:rPr>
              <a:t>Scan</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MY" sz="1100" b="0" i="0" u="none" strike="noStrike" kern="1200" cap="none" spc="0" normalizeH="0" baseline="0" noProof="0" dirty="0" smtClean="0">
                <a:ln>
                  <a:noFill/>
                </a:ln>
                <a:solidFill>
                  <a:schemeClr val="bg1"/>
                </a:solidFill>
                <a:effectLst/>
                <a:uLnTx/>
                <a:uFillTx/>
              </a:rPr>
              <a:t>A scan of current</a:t>
            </a:r>
            <a:r>
              <a:rPr kumimoji="0" lang="en-MY" sz="1100" b="0" i="0" u="none" strike="noStrike" kern="1200" cap="none" spc="0" normalizeH="0" noProof="0" dirty="0" smtClean="0">
                <a:ln>
                  <a:noFill/>
                </a:ln>
                <a:solidFill>
                  <a:schemeClr val="bg1"/>
                </a:solidFill>
                <a:effectLst/>
                <a:uLnTx/>
                <a:uFillTx/>
              </a:rPr>
              <a:t> programs and services to determine overlaps and gaps in services.</a:t>
            </a:r>
            <a:endParaRPr kumimoji="0" lang="en-MY" sz="1100" b="0" i="0" u="none" strike="noStrike" kern="1200" cap="none" spc="0" normalizeH="0" baseline="0" noProof="0" dirty="0">
              <a:ln>
                <a:noFill/>
              </a:ln>
              <a:solidFill>
                <a:schemeClr val="bg1"/>
              </a:solidFill>
              <a:effectLst/>
              <a:uLnTx/>
              <a:uFillTx/>
            </a:endParaRPr>
          </a:p>
        </p:txBody>
      </p:sp>
      <p:sp>
        <p:nvSpPr>
          <p:cNvPr id="63" name="TextBox 62">
            <a:extLst>
              <a:ext uri="{FF2B5EF4-FFF2-40B4-BE49-F238E27FC236}">
                <a16:creationId xmlns:a16="http://schemas.microsoft.com/office/drawing/2014/main" id="{E5580986-BE62-45A2-8A77-EE9701490B66}"/>
              </a:ext>
            </a:extLst>
          </p:cNvPr>
          <p:cNvSpPr txBox="1"/>
          <p:nvPr/>
        </p:nvSpPr>
        <p:spPr>
          <a:xfrm>
            <a:off x="4944880" y="2352472"/>
            <a:ext cx="2320120" cy="215443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200" b="1" i="0" u="none" strike="noStrike" kern="1200" cap="none" spc="0" normalizeH="0" baseline="0" noProof="0" dirty="0" smtClean="0">
                <a:ln>
                  <a:noFill/>
                </a:ln>
                <a:effectLst/>
                <a:uLnTx/>
                <a:uFillTx/>
                <a:latin typeface="+mj-lt"/>
                <a:ea typeface="Open Sans SemiBold" panose="020B0706030804020204" pitchFamily="34" charset="0"/>
                <a:cs typeface="Open Sans SemiBold" panose="020B0706030804020204" pitchFamily="34" charset="0"/>
              </a:rPr>
              <a:t>Master Plan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200" b="1" i="0" u="none" strike="noStrike" kern="1200" cap="none" spc="0" normalizeH="0" baseline="0" noProof="0" dirty="0" smtClean="0">
                <a:ln>
                  <a:noFill/>
                </a:ln>
                <a:effectLst/>
                <a:uLnTx/>
                <a:uFillTx/>
                <a:latin typeface="+mj-lt"/>
                <a:ea typeface="Open Sans SemiBold" panose="020B0706030804020204" pitchFamily="34" charset="0"/>
                <a:cs typeface="Open Sans SemiBold" panose="020B0706030804020204" pitchFamily="34" charset="0"/>
              </a:rPr>
              <a:t>on Aging</a:t>
            </a:r>
            <a:endParaRPr kumimoji="0" lang="en-MY" sz="1200" b="1" i="0" u="none" strike="noStrike" kern="1200" cap="none" spc="0" normalizeH="0" baseline="0" noProof="0" dirty="0">
              <a:ln>
                <a:noFill/>
              </a:ln>
              <a:effectLst/>
              <a:uLnTx/>
              <a:uFillTx/>
              <a:latin typeface="+mj-lt"/>
              <a:ea typeface="Open Sans SemiBold" panose="020B0706030804020204" pitchFamily="34" charset="0"/>
              <a:cs typeface="Open Sans SemiBold" panose="020B07060308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100" b="0" i="0" u="none" strike="noStrike" kern="1200" cap="none" spc="0" normalizeH="0" baseline="0" noProof="0" dirty="0" smtClean="0">
                <a:ln>
                  <a:noFill/>
                </a:ln>
                <a:effectLst/>
                <a:uLnTx/>
                <a:uFillTx/>
              </a:rPr>
              <a:t>A coordinated</a:t>
            </a:r>
            <a:r>
              <a:rPr kumimoji="0" lang="en-MY" sz="1100" b="0" i="0" u="none" strike="noStrike" kern="1200" cap="none" spc="0" normalizeH="0" noProof="0" dirty="0" smtClean="0">
                <a:ln>
                  <a:noFill/>
                </a:ln>
                <a:effectLst/>
                <a:uLnTx/>
                <a:uFillTx/>
              </a:rPr>
              <a:t> state-wide plan to prepare state, county, and local governments for the aging population.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MY" sz="1100" baseline="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100" b="0" i="0" u="none" strike="noStrike" kern="1200" cap="none" spc="0" normalizeH="0" noProof="0" dirty="0" smtClean="0">
                <a:ln>
                  <a:noFill/>
                </a:ln>
                <a:effectLst/>
                <a:uLnTx/>
                <a:uFillTx/>
              </a:rPr>
              <a:t>The final plan is due to the governor and legislature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100" b="0" i="0" u="none" strike="noStrike" kern="1200" cap="none" spc="0" normalizeH="0" noProof="0" dirty="0" smtClean="0">
                <a:ln>
                  <a:noFill/>
                </a:ln>
                <a:effectLst/>
                <a:uLnTx/>
                <a:uFillTx/>
              </a:rPr>
              <a:t>December 31, 2025</a:t>
            </a:r>
            <a:endParaRPr kumimoji="0" lang="en-MY" sz="1100" b="0" i="0" u="none" strike="noStrike" kern="1200" cap="none" spc="0" normalizeH="0" baseline="0" noProof="0" dirty="0">
              <a:ln>
                <a:noFill/>
              </a:ln>
              <a:effectLst/>
              <a:uLnTx/>
              <a:uFillTx/>
            </a:endParaRPr>
          </a:p>
        </p:txBody>
      </p:sp>
      <p:sp>
        <p:nvSpPr>
          <p:cNvPr id="15" name="Rounded Rectangle 14"/>
          <p:cNvSpPr/>
          <p:nvPr/>
        </p:nvSpPr>
        <p:spPr>
          <a:xfrm>
            <a:off x="2268747" y="267419"/>
            <a:ext cx="7220648" cy="10006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smtClean="0"/>
              <a:t>Components of a Master Plan on Aging</a:t>
            </a:r>
            <a:endParaRPr lang="en-US" sz="2800" dirty="0"/>
          </a:p>
        </p:txBody>
      </p:sp>
      <p:sp>
        <p:nvSpPr>
          <p:cNvPr id="16" name="Oval 15"/>
          <p:cNvSpPr/>
          <p:nvPr/>
        </p:nvSpPr>
        <p:spPr>
          <a:xfrm>
            <a:off x="1165058" y="1659378"/>
            <a:ext cx="701016" cy="69309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a:stretch>
            <a:fillRect/>
          </a:stretch>
        </p:blipFill>
        <p:spPr>
          <a:xfrm>
            <a:off x="614364" y="3068372"/>
            <a:ext cx="713294" cy="707197"/>
          </a:xfrm>
          <a:prstGeom prst="rect">
            <a:avLst/>
          </a:prstGeom>
        </p:spPr>
      </p:pic>
      <p:pic>
        <p:nvPicPr>
          <p:cNvPr id="19" name="Picture 18"/>
          <p:cNvPicPr>
            <a:picLocks noChangeAspect="1"/>
          </p:cNvPicPr>
          <p:nvPr/>
        </p:nvPicPr>
        <p:blipFill>
          <a:blip r:embed="rId3"/>
          <a:stretch>
            <a:fillRect/>
          </a:stretch>
        </p:blipFill>
        <p:spPr>
          <a:xfrm>
            <a:off x="1136535" y="4464929"/>
            <a:ext cx="713294" cy="707197"/>
          </a:xfrm>
          <a:prstGeom prst="rect">
            <a:avLst/>
          </a:prstGeom>
        </p:spPr>
      </p:pic>
      <p:pic>
        <p:nvPicPr>
          <p:cNvPr id="21" name="Picture 20"/>
          <p:cNvPicPr>
            <a:picLocks noChangeAspect="1"/>
          </p:cNvPicPr>
          <p:nvPr/>
        </p:nvPicPr>
        <p:blipFill>
          <a:blip r:embed="rId3"/>
          <a:stretch>
            <a:fillRect/>
          </a:stretch>
        </p:blipFill>
        <p:spPr>
          <a:xfrm>
            <a:off x="8351785" y="1659378"/>
            <a:ext cx="713294" cy="707197"/>
          </a:xfrm>
          <a:prstGeom prst="rect">
            <a:avLst/>
          </a:prstGeom>
        </p:spPr>
      </p:pic>
      <p:pic>
        <p:nvPicPr>
          <p:cNvPr id="22" name="Picture 21"/>
          <p:cNvPicPr>
            <a:picLocks noChangeAspect="1"/>
          </p:cNvPicPr>
          <p:nvPr/>
        </p:nvPicPr>
        <p:blipFill>
          <a:blip r:embed="rId3"/>
          <a:stretch>
            <a:fillRect/>
          </a:stretch>
        </p:blipFill>
        <p:spPr>
          <a:xfrm>
            <a:off x="8748670" y="3065457"/>
            <a:ext cx="713294" cy="707197"/>
          </a:xfrm>
          <a:prstGeom prst="rect">
            <a:avLst/>
          </a:prstGeom>
        </p:spPr>
      </p:pic>
      <p:pic>
        <p:nvPicPr>
          <p:cNvPr id="23" name="Picture 22"/>
          <p:cNvPicPr>
            <a:picLocks noChangeAspect="1"/>
          </p:cNvPicPr>
          <p:nvPr/>
        </p:nvPicPr>
        <p:blipFill>
          <a:blip r:embed="rId3"/>
          <a:stretch>
            <a:fillRect/>
          </a:stretch>
        </p:blipFill>
        <p:spPr>
          <a:xfrm>
            <a:off x="8339056" y="4464928"/>
            <a:ext cx="713294" cy="707197"/>
          </a:xfrm>
          <a:prstGeom prst="rect">
            <a:avLst/>
          </a:prstGeom>
        </p:spPr>
      </p:pic>
      <p:pic>
        <p:nvPicPr>
          <p:cNvPr id="24" name="Picture 23"/>
          <p:cNvPicPr>
            <a:picLocks noChangeAspect="1"/>
          </p:cNvPicPr>
          <p:nvPr/>
        </p:nvPicPr>
        <p:blipFill>
          <a:blip r:embed="rId4"/>
          <a:stretch>
            <a:fillRect/>
          </a:stretch>
        </p:blipFill>
        <p:spPr>
          <a:xfrm>
            <a:off x="1252113" y="4550264"/>
            <a:ext cx="483156" cy="451474"/>
          </a:xfrm>
          <a:prstGeom prst="rect">
            <a:avLst/>
          </a:prstGeom>
        </p:spPr>
      </p:pic>
      <p:pic>
        <p:nvPicPr>
          <p:cNvPr id="25" name="Picture 24"/>
          <p:cNvPicPr>
            <a:picLocks noChangeAspect="1"/>
          </p:cNvPicPr>
          <p:nvPr/>
        </p:nvPicPr>
        <p:blipFill>
          <a:blip r:embed="rId5"/>
          <a:stretch>
            <a:fillRect/>
          </a:stretch>
        </p:blipFill>
        <p:spPr>
          <a:xfrm>
            <a:off x="8854119" y="3157361"/>
            <a:ext cx="485076" cy="467752"/>
          </a:xfrm>
          <a:prstGeom prst="rect">
            <a:avLst/>
          </a:prstGeom>
        </p:spPr>
      </p:pic>
      <p:pic>
        <p:nvPicPr>
          <p:cNvPr id="26" name="Picture 25"/>
          <p:cNvPicPr>
            <a:picLocks noChangeAspect="1"/>
          </p:cNvPicPr>
          <p:nvPr/>
        </p:nvPicPr>
        <p:blipFill>
          <a:blip r:embed="rId6"/>
          <a:stretch>
            <a:fillRect/>
          </a:stretch>
        </p:blipFill>
        <p:spPr>
          <a:xfrm>
            <a:off x="8492022" y="1759330"/>
            <a:ext cx="464072" cy="471680"/>
          </a:xfrm>
          <a:prstGeom prst="rect">
            <a:avLst/>
          </a:prstGeom>
        </p:spPr>
      </p:pic>
      <p:pic>
        <p:nvPicPr>
          <p:cNvPr id="30" name="Picture 29"/>
          <p:cNvPicPr>
            <a:picLocks noChangeAspect="1"/>
          </p:cNvPicPr>
          <p:nvPr/>
        </p:nvPicPr>
        <p:blipFill>
          <a:blip r:embed="rId7"/>
          <a:stretch>
            <a:fillRect/>
          </a:stretch>
        </p:blipFill>
        <p:spPr>
          <a:xfrm>
            <a:off x="8492022" y="4625162"/>
            <a:ext cx="391494" cy="418967"/>
          </a:xfrm>
          <a:prstGeom prst="rect">
            <a:avLst/>
          </a:prstGeom>
        </p:spPr>
      </p:pic>
      <p:pic>
        <p:nvPicPr>
          <p:cNvPr id="32" name="Picture 31"/>
          <p:cNvPicPr>
            <a:picLocks noChangeAspect="1"/>
          </p:cNvPicPr>
          <p:nvPr/>
        </p:nvPicPr>
        <p:blipFill>
          <a:blip r:embed="rId8"/>
          <a:stretch>
            <a:fillRect/>
          </a:stretch>
        </p:blipFill>
        <p:spPr>
          <a:xfrm>
            <a:off x="1230776" y="1697232"/>
            <a:ext cx="567139" cy="533778"/>
          </a:xfrm>
          <a:prstGeom prst="rect">
            <a:avLst/>
          </a:prstGeom>
        </p:spPr>
      </p:pic>
      <p:pic>
        <p:nvPicPr>
          <p:cNvPr id="34" name="Picture 33"/>
          <p:cNvPicPr>
            <a:picLocks noChangeAspect="1"/>
          </p:cNvPicPr>
          <p:nvPr/>
        </p:nvPicPr>
        <p:blipFill>
          <a:blip r:embed="rId9"/>
          <a:stretch>
            <a:fillRect/>
          </a:stretch>
        </p:blipFill>
        <p:spPr>
          <a:xfrm>
            <a:off x="676189" y="3202046"/>
            <a:ext cx="589404" cy="369360"/>
          </a:xfrm>
          <a:prstGeom prst="rect">
            <a:avLst/>
          </a:prstGeom>
        </p:spPr>
      </p:pic>
      <p:sp>
        <p:nvSpPr>
          <p:cNvPr id="48" name="Rectangle: Rounded Corners 9">
            <a:extLst>
              <a:ext uri="{FF2B5EF4-FFF2-40B4-BE49-F238E27FC236}">
                <a16:creationId xmlns:a16="http://schemas.microsoft.com/office/drawing/2014/main" id="{3A2EEAF5-1950-4021-B8B7-7D060DD100B9}"/>
              </a:ext>
            </a:extLst>
          </p:cNvPr>
          <p:cNvSpPr/>
          <p:nvPr/>
        </p:nvSpPr>
        <p:spPr>
          <a:xfrm>
            <a:off x="4576940" y="5497749"/>
            <a:ext cx="3224643" cy="9144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defRPr/>
            </a:pPr>
            <a:r>
              <a:rPr lang="en-MY" sz="1100" b="1" u="sng" dirty="0" smtClean="0">
                <a:solidFill>
                  <a:schemeClr val="bg1"/>
                </a:solidFill>
                <a:ea typeface="Open Sans SemiBold" panose="020B0706030804020204" pitchFamily="34" charset="0"/>
                <a:cs typeface="Open Sans SemiBold" panose="020B0706030804020204" pitchFamily="34" charset="0"/>
              </a:rPr>
              <a:t>    </a:t>
            </a:r>
            <a:endParaRPr lang="en-MY" sz="1100" dirty="0">
              <a:solidFill>
                <a:schemeClr val="bg1"/>
              </a:solidFill>
            </a:endParaRPr>
          </a:p>
        </p:txBody>
      </p:sp>
      <p:pic>
        <p:nvPicPr>
          <p:cNvPr id="49" name="Picture 48"/>
          <p:cNvPicPr>
            <a:picLocks noChangeAspect="1"/>
          </p:cNvPicPr>
          <p:nvPr/>
        </p:nvPicPr>
        <p:blipFill>
          <a:blip r:embed="rId3"/>
          <a:stretch>
            <a:fillRect/>
          </a:stretch>
        </p:blipFill>
        <p:spPr>
          <a:xfrm>
            <a:off x="4690353" y="5589917"/>
            <a:ext cx="713294" cy="707197"/>
          </a:xfrm>
          <a:prstGeom prst="rect">
            <a:avLst/>
          </a:prstGeom>
        </p:spPr>
      </p:pic>
      <p:sp>
        <p:nvSpPr>
          <p:cNvPr id="50" name="TextBox 49"/>
          <p:cNvSpPr txBox="1"/>
          <p:nvPr/>
        </p:nvSpPr>
        <p:spPr>
          <a:xfrm>
            <a:off x="5403647" y="5497749"/>
            <a:ext cx="2092622" cy="938719"/>
          </a:xfrm>
          <a:prstGeom prst="rect">
            <a:avLst/>
          </a:prstGeom>
          <a:noFill/>
        </p:spPr>
        <p:txBody>
          <a:bodyPr wrap="square" rtlCol="0">
            <a:spAutoFit/>
          </a:bodyPr>
          <a:lstStyle/>
          <a:p>
            <a:pPr>
              <a:defRPr/>
            </a:pPr>
            <a:r>
              <a:rPr lang="en-MY" sz="1100" b="1" u="sng" dirty="0">
                <a:solidFill>
                  <a:schemeClr val="bg1"/>
                </a:solidFill>
                <a:ea typeface="Open Sans SemiBold" panose="020B0706030804020204" pitchFamily="34" charset="0"/>
                <a:cs typeface="Open Sans SemiBold" panose="020B0706030804020204" pitchFamily="34" charset="0"/>
              </a:rPr>
              <a:t>Media Outreach</a:t>
            </a:r>
          </a:p>
          <a:p>
            <a:pPr>
              <a:defRPr/>
            </a:pPr>
            <a:r>
              <a:rPr lang="en-MY" sz="1100" dirty="0" smtClean="0">
                <a:solidFill>
                  <a:schemeClr val="bg1"/>
                </a:solidFill>
              </a:rPr>
              <a:t>We </a:t>
            </a:r>
            <a:r>
              <a:rPr lang="en-MY" sz="1100" dirty="0">
                <a:solidFill>
                  <a:schemeClr val="bg1"/>
                </a:solidFill>
              </a:rPr>
              <a:t>would like to procure media to </a:t>
            </a:r>
            <a:r>
              <a:rPr lang="en-MY" sz="1100" dirty="0" smtClean="0">
                <a:solidFill>
                  <a:schemeClr val="bg1"/>
                </a:solidFill>
              </a:rPr>
              <a:t>help </a:t>
            </a:r>
            <a:r>
              <a:rPr lang="en-MY" sz="1100" dirty="0">
                <a:solidFill>
                  <a:schemeClr val="bg1"/>
                </a:solidFill>
              </a:rPr>
              <a:t>us reach every Missourian to </a:t>
            </a:r>
            <a:r>
              <a:rPr lang="en-MY" sz="1100" dirty="0" smtClean="0">
                <a:solidFill>
                  <a:schemeClr val="bg1"/>
                </a:solidFill>
              </a:rPr>
              <a:t>educate them and invite participation.</a:t>
            </a:r>
            <a:endParaRPr lang="en-MY" sz="1100" dirty="0">
              <a:solidFill>
                <a:schemeClr val="bg1"/>
              </a:solidFill>
            </a:endParaRPr>
          </a:p>
        </p:txBody>
      </p:sp>
      <p:sp>
        <p:nvSpPr>
          <p:cNvPr id="51" name="Graphic 416">
            <a:extLst>
              <a:ext uri="{FF2B5EF4-FFF2-40B4-BE49-F238E27FC236}">
                <a16:creationId xmlns:a16="http://schemas.microsoft.com/office/drawing/2014/main" id="{C19820F2-A4C6-4B4D-AA2C-61EB9775D9DE}"/>
              </a:ext>
            </a:extLst>
          </p:cNvPr>
          <p:cNvSpPr/>
          <p:nvPr/>
        </p:nvSpPr>
        <p:spPr>
          <a:xfrm>
            <a:off x="4875215" y="5773404"/>
            <a:ext cx="343569" cy="340221"/>
          </a:xfrm>
          <a:custGeom>
            <a:avLst/>
            <a:gdLst>
              <a:gd name="connsiteX0" fmla="*/ 45960 w 343569"/>
              <a:gd name="connsiteY0" fmla="*/ 0 h 340221"/>
              <a:gd name="connsiteX1" fmla="*/ 45960 w 343569"/>
              <a:gd name="connsiteY1" fmla="*/ 220118 h 340221"/>
              <a:gd name="connsiteX2" fmla="*/ 66052 w 343569"/>
              <a:gd name="connsiteY2" fmla="*/ 200025 h 340221"/>
              <a:gd name="connsiteX3" fmla="*/ 66052 w 343569"/>
              <a:gd name="connsiteY3" fmla="*/ 20538 h 340221"/>
              <a:gd name="connsiteX4" fmla="*/ 297777 w 343569"/>
              <a:gd name="connsiteY4" fmla="*/ 1339 h 340221"/>
              <a:gd name="connsiteX5" fmla="*/ 277685 w 343569"/>
              <a:gd name="connsiteY5" fmla="*/ 21878 h 340221"/>
              <a:gd name="connsiteX6" fmla="*/ 277685 w 343569"/>
              <a:gd name="connsiteY6" fmla="*/ 201364 h 340221"/>
              <a:gd name="connsiteX7" fmla="*/ 297777 w 343569"/>
              <a:gd name="connsiteY7" fmla="*/ 221903 h 340221"/>
              <a:gd name="connsiteX8" fmla="*/ 297777 w 343569"/>
              <a:gd name="connsiteY8" fmla="*/ 1339 h 340221"/>
              <a:gd name="connsiteX9" fmla="*/ 84804 w 343569"/>
              <a:gd name="connsiteY9" fmla="*/ 42863 h 340221"/>
              <a:gd name="connsiteX10" fmla="*/ 84804 w 343569"/>
              <a:gd name="connsiteY10" fmla="*/ 177255 h 340221"/>
              <a:gd name="connsiteX11" fmla="*/ 104896 w 343569"/>
              <a:gd name="connsiteY11" fmla="*/ 157163 h 340221"/>
              <a:gd name="connsiteX12" fmla="*/ 104896 w 343569"/>
              <a:gd name="connsiteY12" fmla="*/ 62954 h 340221"/>
              <a:gd name="connsiteX13" fmla="*/ 258934 w 343569"/>
              <a:gd name="connsiteY13" fmla="*/ 44202 h 340221"/>
              <a:gd name="connsiteX14" fmla="*/ 238841 w 343569"/>
              <a:gd name="connsiteY14" fmla="*/ 64740 h 340221"/>
              <a:gd name="connsiteX15" fmla="*/ 238841 w 343569"/>
              <a:gd name="connsiteY15" fmla="*/ 158501 h 340221"/>
              <a:gd name="connsiteX16" fmla="*/ 258934 w 343569"/>
              <a:gd name="connsiteY16" fmla="*/ 179041 h 340221"/>
              <a:gd name="connsiteX17" fmla="*/ 258934 w 343569"/>
              <a:gd name="connsiteY17" fmla="*/ 44202 h 340221"/>
              <a:gd name="connsiteX18" fmla="*/ 171869 w 343569"/>
              <a:gd name="connsiteY18" fmla="*/ 83046 h 340221"/>
              <a:gd name="connsiteX19" fmla="*/ 143294 w 343569"/>
              <a:gd name="connsiteY19" fmla="*/ 111621 h 340221"/>
              <a:gd name="connsiteX20" fmla="*/ 154009 w 343569"/>
              <a:gd name="connsiteY20" fmla="*/ 133498 h 340221"/>
              <a:gd name="connsiteX21" fmla="*/ 90608 w 343569"/>
              <a:gd name="connsiteY21" fmla="*/ 311646 h 340221"/>
              <a:gd name="connsiteX22" fmla="*/ 71856 w 343569"/>
              <a:gd name="connsiteY22" fmla="*/ 311646 h 340221"/>
              <a:gd name="connsiteX23" fmla="*/ 71856 w 343569"/>
              <a:gd name="connsiteY23" fmla="*/ 340221 h 340221"/>
              <a:gd name="connsiteX24" fmla="*/ 129006 w 343569"/>
              <a:gd name="connsiteY24" fmla="*/ 340221 h 340221"/>
              <a:gd name="connsiteX25" fmla="*/ 129006 w 343569"/>
              <a:gd name="connsiteY25" fmla="*/ 311646 h 340221"/>
              <a:gd name="connsiteX26" fmla="*/ 120522 w 343569"/>
              <a:gd name="connsiteY26" fmla="*/ 311646 h 340221"/>
              <a:gd name="connsiteX27" fmla="*/ 171869 w 343569"/>
              <a:gd name="connsiteY27" fmla="*/ 168325 h 340221"/>
              <a:gd name="connsiteX28" fmla="*/ 223215 w 343569"/>
              <a:gd name="connsiteY28" fmla="*/ 311646 h 340221"/>
              <a:gd name="connsiteX29" fmla="*/ 214731 w 343569"/>
              <a:gd name="connsiteY29" fmla="*/ 311646 h 340221"/>
              <a:gd name="connsiteX30" fmla="*/ 214731 w 343569"/>
              <a:gd name="connsiteY30" fmla="*/ 340221 h 340221"/>
              <a:gd name="connsiteX31" fmla="*/ 271881 w 343569"/>
              <a:gd name="connsiteY31" fmla="*/ 340221 h 340221"/>
              <a:gd name="connsiteX32" fmla="*/ 271881 w 343569"/>
              <a:gd name="connsiteY32" fmla="*/ 311646 h 340221"/>
              <a:gd name="connsiteX33" fmla="*/ 253129 w 343569"/>
              <a:gd name="connsiteY33" fmla="*/ 311646 h 340221"/>
              <a:gd name="connsiteX34" fmla="*/ 189728 w 343569"/>
              <a:gd name="connsiteY34" fmla="*/ 133498 h 340221"/>
              <a:gd name="connsiteX35" fmla="*/ 200444 w 343569"/>
              <a:gd name="connsiteY35" fmla="*/ 111621 h 340221"/>
              <a:gd name="connsiteX36" fmla="*/ 171869 w 343569"/>
              <a:gd name="connsiteY36" fmla="*/ 83046 h 34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3569" h="340221">
                <a:moveTo>
                  <a:pt x="45960" y="0"/>
                </a:moveTo>
                <a:cubicBezTo>
                  <a:pt x="-15432" y="59773"/>
                  <a:pt x="-15208" y="158948"/>
                  <a:pt x="45960" y="220118"/>
                </a:cubicBezTo>
                <a:lnTo>
                  <a:pt x="66052" y="200025"/>
                </a:lnTo>
                <a:cubicBezTo>
                  <a:pt x="15767" y="149740"/>
                  <a:pt x="15990" y="69317"/>
                  <a:pt x="66052" y="20538"/>
                </a:cubicBezTo>
                <a:close/>
                <a:moveTo>
                  <a:pt x="297777" y="1339"/>
                </a:moveTo>
                <a:lnTo>
                  <a:pt x="277685" y="21878"/>
                </a:lnTo>
                <a:cubicBezTo>
                  <a:pt x="328027" y="72219"/>
                  <a:pt x="328027" y="151023"/>
                  <a:pt x="277685" y="201364"/>
                </a:cubicBezTo>
                <a:lnTo>
                  <a:pt x="297777" y="221903"/>
                </a:lnTo>
                <a:cubicBezTo>
                  <a:pt x="358833" y="160846"/>
                  <a:pt x="358833" y="62396"/>
                  <a:pt x="297777" y="1339"/>
                </a:cubicBezTo>
                <a:close/>
                <a:moveTo>
                  <a:pt x="84804" y="42863"/>
                </a:moveTo>
                <a:cubicBezTo>
                  <a:pt x="47858" y="79809"/>
                  <a:pt x="47858" y="140308"/>
                  <a:pt x="84804" y="177255"/>
                </a:cubicBezTo>
                <a:lnTo>
                  <a:pt x="104896" y="157163"/>
                </a:lnTo>
                <a:cubicBezTo>
                  <a:pt x="79000" y="131266"/>
                  <a:pt x="79000" y="88850"/>
                  <a:pt x="104896" y="62954"/>
                </a:cubicBezTo>
                <a:close/>
                <a:moveTo>
                  <a:pt x="258934" y="44202"/>
                </a:moveTo>
                <a:lnTo>
                  <a:pt x="238841" y="64740"/>
                </a:lnTo>
                <a:cubicBezTo>
                  <a:pt x="264737" y="90636"/>
                  <a:pt x="264737" y="132607"/>
                  <a:pt x="238841" y="158501"/>
                </a:cubicBezTo>
                <a:lnTo>
                  <a:pt x="258934" y="179041"/>
                </a:lnTo>
                <a:cubicBezTo>
                  <a:pt x="295880" y="142093"/>
                  <a:pt x="295880" y="81149"/>
                  <a:pt x="258934" y="44202"/>
                </a:cubicBezTo>
                <a:close/>
                <a:moveTo>
                  <a:pt x="171869" y="83046"/>
                </a:moveTo>
                <a:cubicBezTo>
                  <a:pt x="156074" y="83046"/>
                  <a:pt x="143294" y="95826"/>
                  <a:pt x="143294" y="111621"/>
                </a:cubicBezTo>
                <a:cubicBezTo>
                  <a:pt x="143294" y="120551"/>
                  <a:pt x="147591" y="128253"/>
                  <a:pt x="154009" y="133498"/>
                </a:cubicBezTo>
                <a:lnTo>
                  <a:pt x="90608" y="311646"/>
                </a:lnTo>
                <a:lnTo>
                  <a:pt x="71856" y="311646"/>
                </a:lnTo>
                <a:lnTo>
                  <a:pt x="71856" y="340221"/>
                </a:lnTo>
                <a:lnTo>
                  <a:pt x="129006" y="340221"/>
                </a:lnTo>
                <a:lnTo>
                  <a:pt x="129006" y="311646"/>
                </a:lnTo>
                <a:lnTo>
                  <a:pt x="120522" y="311646"/>
                </a:lnTo>
                <a:lnTo>
                  <a:pt x="171869" y="168325"/>
                </a:lnTo>
                <a:lnTo>
                  <a:pt x="223215" y="311646"/>
                </a:lnTo>
                <a:lnTo>
                  <a:pt x="214731" y="311646"/>
                </a:lnTo>
                <a:lnTo>
                  <a:pt x="214731" y="340221"/>
                </a:lnTo>
                <a:lnTo>
                  <a:pt x="271881" y="340221"/>
                </a:lnTo>
                <a:lnTo>
                  <a:pt x="271881" y="311646"/>
                </a:lnTo>
                <a:lnTo>
                  <a:pt x="253129" y="311646"/>
                </a:lnTo>
                <a:lnTo>
                  <a:pt x="189728" y="133498"/>
                </a:lnTo>
                <a:cubicBezTo>
                  <a:pt x="196146" y="128253"/>
                  <a:pt x="200444" y="120551"/>
                  <a:pt x="200444" y="111621"/>
                </a:cubicBezTo>
                <a:cubicBezTo>
                  <a:pt x="200444" y="95826"/>
                  <a:pt x="187663" y="83046"/>
                  <a:pt x="171869" y="83046"/>
                </a:cubicBezTo>
                <a:close/>
              </a:path>
            </a:pathLst>
          </a:custGeom>
          <a:solidFill>
            <a:srgbClr val="000000"/>
          </a:solidFill>
          <a:ln w="14288" cap="flat">
            <a:noFill/>
            <a:prstDash val="solid"/>
            <a:miter/>
          </a:ln>
        </p:spPr>
        <p:txBody>
          <a:bodyPr rtlCol="0" anchor="ctr"/>
          <a:lstStyle/>
          <a:p>
            <a:endParaRPr lang="en-US"/>
          </a:p>
        </p:txBody>
      </p:sp>
      <p:sp>
        <p:nvSpPr>
          <p:cNvPr id="54" name="Oval 53">
            <a:extLst>
              <a:ext uri="{FF2B5EF4-FFF2-40B4-BE49-F238E27FC236}">
                <a16:creationId xmlns:a16="http://schemas.microsoft.com/office/drawing/2014/main" id="{25EECA87-DFA8-441D-A005-11325DFCB663}"/>
              </a:ext>
            </a:extLst>
          </p:cNvPr>
          <p:cNvSpPr/>
          <p:nvPr/>
        </p:nvSpPr>
        <p:spPr>
          <a:xfrm>
            <a:off x="5976859" y="5080021"/>
            <a:ext cx="256162" cy="25616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7495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66725" y="-238125"/>
            <a:ext cx="13125450" cy="7334250"/>
          </a:xfrm>
          <a:prstGeom prst="rect">
            <a:avLst/>
          </a:prstGeom>
        </p:spPr>
      </p:pic>
    </p:spTree>
    <p:extLst>
      <p:ext uri="{BB962C8B-B14F-4D97-AF65-F5344CB8AC3E}">
        <p14:creationId xmlns:p14="http://schemas.microsoft.com/office/powerpoint/2010/main" val="2762034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9726054" y="1832900"/>
            <a:ext cx="2258498" cy="2915604"/>
          </a:xfrm>
          <a:prstGeom prst="rect">
            <a:avLst/>
          </a:prstGeom>
          <a:ln>
            <a:solidFill>
              <a:schemeClr val="tx2"/>
            </a:solidFill>
          </a:ln>
        </p:spPr>
      </p:pic>
      <p:pic>
        <p:nvPicPr>
          <p:cNvPr id="7" name="Picture 6"/>
          <p:cNvPicPr>
            <a:picLocks noChangeAspect="1"/>
          </p:cNvPicPr>
          <p:nvPr/>
        </p:nvPicPr>
        <p:blipFill>
          <a:blip r:embed="rId4"/>
          <a:stretch>
            <a:fillRect/>
          </a:stretch>
        </p:blipFill>
        <p:spPr>
          <a:xfrm>
            <a:off x="241686" y="2116444"/>
            <a:ext cx="2261278" cy="2915604"/>
          </a:xfrm>
          <a:prstGeom prst="rect">
            <a:avLst/>
          </a:prstGeom>
        </p:spPr>
      </p:pic>
      <p:pic>
        <p:nvPicPr>
          <p:cNvPr id="8" name="Picture 7"/>
          <p:cNvPicPr>
            <a:picLocks noChangeAspect="1"/>
          </p:cNvPicPr>
          <p:nvPr/>
        </p:nvPicPr>
        <p:blipFill>
          <a:blip r:embed="rId5"/>
          <a:stretch>
            <a:fillRect/>
          </a:stretch>
        </p:blipFill>
        <p:spPr>
          <a:xfrm>
            <a:off x="2561685" y="3824662"/>
            <a:ext cx="2317797" cy="2998342"/>
          </a:xfrm>
          <a:prstGeom prst="rect">
            <a:avLst/>
          </a:prstGeom>
        </p:spPr>
      </p:pic>
      <p:pic>
        <p:nvPicPr>
          <p:cNvPr id="9" name="Picture 8"/>
          <p:cNvPicPr>
            <a:picLocks noChangeAspect="1"/>
          </p:cNvPicPr>
          <p:nvPr/>
        </p:nvPicPr>
        <p:blipFill>
          <a:blip r:embed="rId6"/>
          <a:stretch>
            <a:fillRect/>
          </a:stretch>
        </p:blipFill>
        <p:spPr>
          <a:xfrm>
            <a:off x="6561177" y="1076345"/>
            <a:ext cx="1365162" cy="2648209"/>
          </a:xfrm>
          <a:prstGeom prst="rect">
            <a:avLst/>
          </a:prstGeom>
        </p:spPr>
      </p:pic>
      <p:pic>
        <p:nvPicPr>
          <p:cNvPr id="10" name="Picture 9"/>
          <p:cNvPicPr>
            <a:picLocks noChangeAspect="1"/>
          </p:cNvPicPr>
          <p:nvPr/>
        </p:nvPicPr>
        <p:blipFill>
          <a:blip r:embed="rId7"/>
          <a:stretch>
            <a:fillRect/>
          </a:stretch>
        </p:blipFill>
        <p:spPr>
          <a:xfrm>
            <a:off x="7243758" y="3792550"/>
            <a:ext cx="2275084" cy="2947716"/>
          </a:xfrm>
          <a:prstGeom prst="rect">
            <a:avLst/>
          </a:prstGeom>
        </p:spPr>
      </p:pic>
      <p:pic>
        <p:nvPicPr>
          <p:cNvPr id="11" name="Picture 10"/>
          <p:cNvPicPr>
            <a:picLocks noChangeAspect="1"/>
          </p:cNvPicPr>
          <p:nvPr/>
        </p:nvPicPr>
        <p:blipFill>
          <a:blip r:embed="rId8"/>
          <a:stretch>
            <a:fillRect/>
          </a:stretch>
        </p:blipFill>
        <p:spPr>
          <a:xfrm>
            <a:off x="3358178" y="1239694"/>
            <a:ext cx="2806567" cy="2347592"/>
          </a:xfrm>
          <a:prstGeom prst="rect">
            <a:avLst/>
          </a:prstGeom>
        </p:spPr>
      </p:pic>
      <p:pic>
        <p:nvPicPr>
          <p:cNvPr id="12" name="Picture 11"/>
          <p:cNvPicPr>
            <a:picLocks noChangeAspect="1"/>
          </p:cNvPicPr>
          <p:nvPr/>
        </p:nvPicPr>
        <p:blipFill>
          <a:blip r:embed="rId9"/>
          <a:stretch>
            <a:fillRect/>
          </a:stretch>
        </p:blipFill>
        <p:spPr>
          <a:xfrm>
            <a:off x="4934385" y="3955898"/>
            <a:ext cx="2194026" cy="2784368"/>
          </a:xfrm>
          <a:prstGeom prst="rect">
            <a:avLst/>
          </a:prstGeom>
        </p:spPr>
      </p:pic>
      <p:sp>
        <p:nvSpPr>
          <p:cNvPr id="13" name="Rounded Rectangle 12"/>
          <p:cNvSpPr/>
          <p:nvPr/>
        </p:nvSpPr>
        <p:spPr>
          <a:xfrm>
            <a:off x="1539089" y="102489"/>
            <a:ext cx="8984619" cy="9058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Building on recent related work </a:t>
            </a:r>
            <a:endParaRPr lang="en-US" sz="2800" dirty="0"/>
          </a:p>
        </p:txBody>
      </p:sp>
      <p:pic>
        <p:nvPicPr>
          <p:cNvPr id="2" name="Picture 1"/>
          <p:cNvPicPr>
            <a:picLocks noChangeAspect="1"/>
          </p:cNvPicPr>
          <p:nvPr/>
        </p:nvPicPr>
        <p:blipFill>
          <a:blip r:embed="rId10"/>
          <a:stretch>
            <a:fillRect/>
          </a:stretch>
        </p:blipFill>
        <p:spPr>
          <a:xfrm>
            <a:off x="8373759" y="2423927"/>
            <a:ext cx="904875" cy="866775"/>
          </a:xfrm>
          <a:prstGeom prst="rect">
            <a:avLst/>
          </a:prstGeom>
        </p:spPr>
      </p:pic>
      <p:pic>
        <p:nvPicPr>
          <p:cNvPr id="3" name="Picture 2"/>
          <p:cNvPicPr>
            <a:picLocks noChangeAspect="1"/>
          </p:cNvPicPr>
          <p:nvPr/>
        </p:nvPicPr>
        <p:blipFill>
          <a:blip r:embed="rId11"/>
          <a:stretch>
            <a:fillRect/>
          </a:stretch>
        </p:blipFill>
        <p:spPr>
          <a:xfrm>
            <a:off x="127989" y="5613462"/>
            <a:ext cx="2226484" cy="783612"/>
          </a:xfrm>
          <a:prstGeom prst="rect">
            <a:avLst/>
          </a:prstGeom>
        </p:spPr>
      </p:pic>
      <p:pic>
        <p:nvPicPr>
          <p:cNvPr id="4" name="Picture 3"/>
          <p:cNvPicPr>
            <a:picLocks noChangeAspect="1"/>
          </p:cNvPicPr>
          <p:nvPr/>
        </p:nvPicPr>
        <p:blipFill>
          <a:blip r:embed="rId12"/>
          <a:stretch>
            <a:fillRect/>
          </a:stretch>
        </p:blipFill>
        <p:spPr>
          <a:xfrm>
            <a:off x="9746795" y="5573054"/>
            <a:ext cx="2136323" cy="613266"/>
          </a:xfrm>
          <a:prstGeom prst="rect">
            <a:avLst/>
          </a:prstGeom>
        </p:spPr>
      </p:pic>
    </p:spTree>
    <p:extLst>
      <p:ext uri="{BB962C8B-B14F-4D97-AF65-F5344CB8AC3E}">
        <p14:creationId xmlns:p14="http://schemas.microsoft.com/office/powerpoint/2010/main" val="28010121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PERSISTENCEDATA" val="MMPROD_UIPERSISTENCEDATA"/>
  <p:tag name="MMPROD_NEXTUNIQUEID" val="10011"/>
  <p:tag name="MMPROD_UIDATA" val="&lt;database version=&quot;11.0&quot;&gt;&lt;object type=&quot;1&quot; unique_id=&quot;10001&quot;&gt;&lt;object type=&quot;2&quot; unique_id=&quot;10051&quot;&gt;&lt;object type=&quot;3&quot; unique_id=&quot;10053&quot;&gt;&lt;property id=&quot;20148&quot; value=&quot;5&quot;/&gt;&lt;property id=&quot;20300&quot; value=&quot;Slide 1&quot;/&gt;&lt;property id=&quot;20307&quot; value=&quot;1732&quot;/&gt;&lt;/object&gt;&lt;object type=&quot;3&quot; unique_id=&quot;10058&quot;&gt;&lt;property id=&quot;20148&quot; value=&quot;5&quot;/&gt;&lt;property id=&quot;20300&quot; value=&quot;Slide 2&quot;/&gt;&lt;property id=&quot;20307&quot; value=&quot;1823&quot;/&gt;&lt;/object&gt;&lt;object type=&quot;3&quot; unique_id=&quot;10067&quot;&gt;&lt;property id=&quot;20148&quot; value=&quot;5&quot;/&gt;&lt;property id=&quot;20300&quot; value=&quot;Slide 12 - &amp;quot;Subcommittees&amp;quot;&quot;/&gt;&lt;property id=&quot;20307&quot; value=&quot;1827&quot;/&gt;&lt;/object&gt;&lt;object type=&quot;3&quot; unique_id=&quot;10084&quot;&gt;&lt;property id=&quot;20148&quot; value=&quot;5&quot;/&gt;&lt;property id=&quot;20300&quot; value=&quot;Slide 18&quot;/&gt;&lt;property id=&quot;20307&quot; value=&quot;1722&quot;/&gt;&lt;/object&gt;&lt;object type=&quot;3&quot; unique_id=&quot;15666&quot;&gt;&lt;property id=&quot;20148&quot; value=&quot;5&quot;/&gt;&lt;property id=&quot;20300&quot; value=&quot;Slide 3&quot;/&gt;&lt;property id=&quot;20307&quot; value=&quot;1837&quot;/&gt;&lt;/object&gt;&lt;object type=&quot;3&quot; unique_id=&quot;15667&quot;&gt;&lt;property id=&quot;20148&quot; value=&quot;5&quot;/&gt;&lt;property id=&quot;20300&quot; value=&quot;Slide 4&quot;/&gt;&lt;property id=&quot;20307&quot; value=&quot;1838&quot;/&gt;&lt;/object&gt;&lt;object type=&quot;3&quot; unique_id=&quot;15668&quot;&gt;&lt;property id=&quot;20148&quot; value=&quot;5&quot;/&gt;&lt;property id=&quot;20300&quot; value=&quot;Slide 5&quot;/&gt;&lt;property id=&quot;20307&quot; value=&quot;1839&quot;/&gt;&lt;/object&gt;&lt;object type=&quot;3&quot; unique_id=&quot;15669&quot;&gt;&lt;property id=&quot;20148&quot; value=&quot;5&quot;/&gt;&lt;property id=&quot;20300&quot; value=&quot;Slide 6&quot;/&gt;&lt;property id=&quot;20307&quot; value=&quot;1840&quot;/&gt;&lt;/object&gt;&lt;object type=&quot;3&quot; unique_id=&quot;15833&quot;&gt;&lt;property id=&quot;20148&quot; value=&quot;5&quot;/&gt;&lt;property id=&quot;20300&quot; value=&quot;Slide 7&quot;/&gt;&lt;property id=&quot;20307&quot; value=&quot;1841&quot;/&gt;&lt;/object&gt;&lt;object type=&quot;3&quot; unique_id=&quot;15874&quot;&gt;&lt;property id=&quot;20148&quot; value=&quot;5&quot;/&gt;&lt;property id=&quot;20300&quot; value=&quot;Slide 16 - &amp;quot;MPA Website&amp;quot;&quot;/&gt;&lt;property id=&quot;20307&quot; value=&quot;1842&quot;/&gt;&lt;/object&gt;&lt;object type=&quot;3&quot; unique_id=&quot;15940&quot;&gt;&lt;property id=&quot;20148&quot; value=&quot;5&quot;/&gt;&lt;property id=&quot;20300&quot; value=&quot;Slide 13 - &amp;quot;Workgroups Deeper Dive into the Work&amp;quot;&quot;/&gt;&lt;property id=&quot;20307&quot; value=&quot;1843&quot;/&gt;&lt;/object&gt;&lt;object type=&quot;3&quot; unique_id=&quot;16040&quot;&gt;&lt;property id=&quot;20148&quot; value=&quot;5&quot;/&gt;&lt;property id=&quot;20300&quot; value=&quot;Slide 9&quot;/&gt;&lt;property id=&quot;20307&quot; value=&quot;1848&quot;/&gt;&lt;/object&gt;&lt;object type=&quot;3&quot; unique_id=&quot;16041&quot;&gt;&lt;property id=&quot;20148&quot; value=&quot;5&quot;/&gt;&lt;property id=&quot;20300&quot; value=&quot;Slide 10&quot;/&gt;&lt;property id=&quot;20307&quot; value=&quot;1844&quot;/&gt;&lt;/object&gt;&lt;object type=&quot;3&quot; unique_id=&quot;16042&quot;&gt;&lt;property id=&quot;20148&quot; value=&quot;5&quot;/&gt;&lt;property id=&quot;20300&quot; value=&quot;Slide 11&quot;/&gt;&lt;property id=&quot;20307&quot; value=&quot;1845&quot;/&gt;&lt;/object&gt;&lt;object type=&quot;3&quot; unique_id=&quot;16043&quot;&gt;&lt;property id=&quot;20148&quot; value=&quot;5&quot;/&gt;&lt;property id=&quot;20300&quot; value=&quot;Slide 14&quot;/&gt;&lt;property id=&quot;20307&quot; value=&quot;1846&quot;/&gt;&lt;/object&gt;&lt;object type=&quot;3&quot; unique_id=&quot;16044&quot;&gt;&lt;property id=&quot;20148&quot; value=&quot;5&quot;/&gt;&lt;property id=&quot;20300&quot; value=&quot;Slide 15 - &amp;quot;Early Wins from the Master Plan on Aging&amp;quot;&quot;/&gt;&lt;property id=&quot;20307&quot; value=&quot;1847&quot;/&gt;&lt;/object&gt;&lt;object type=&quot;3&quot; unique_id=&quot;16181&quot;&gt;&lt;property id=&quot;20148&quot; value=&quot;5&quot;/&gt;&lt;property id=&quot;20300&quot; value=&quot;Slide 8&quot;/&gt;&lt;property id=&quot;20307&quot; value=&quot;1849&quot;/&gt;&lt;/object&gt;&lt;object type=&quot;3&quot; unique_id=&quot;16243&quot;&gt;&lt;property id=&quot;20148&quot; value=&quot;5&quot;/&gt;&lt;property id=&quot;20300&quot; value=&quot;Slide 17 - &amp;quot;We need your input&amp;quot;&quot;/&gt;&lt;property id=&quot;20307&quot; value=&quot;1850&quot;/&gt;&lt;/object&gt;&lt;/object&gt;&lt;object type=&quot;8&quot; unique_id=&quot;10123&quot;&gt;&lt;/object&gt;&lt;/object&gt;&lt;/database&gt;"/>
  <p:tag name="SECTOMILLISECCONVERTED" val="1"/>
</p:tagLst>
</file>

<file path=ppt/theme/theme1.xml><?xml version="1.0" encoding="utf-8"?>
<a:theme xmlns:a="http://schemas.openxmlformats.org/drawingml/2006/main" name="No Footer Pages">
  <a:themeElements>
    <a:clrScheme name="Custom 2">
      <a:dk1>
        <a:srgbClr val="FFFFFF"/>
      </a:dk1>
      <a:lt1>
        <a:srgbClr val="012169"/>
      </a:lt1>
      <a:dk2>
        <a:srgbClr val="FFFFFF"/>
      </a:dk2>
      <a:lt2>
        <a:srgbClr val="012169"/>
      </a:lt2>
      <a:accent1>
        <a:srgbClr val="E35205"/>
      </a:accent1>
      <a:accent2>
        <a:srgbClr val="008C95"/>
      </a:accent2>
      <a:accent3>
        <a:srgbClr val="F2A900"/>
      </a:accent3>
      <a:accent4>
        <a:srgbClr val="E35205"/>
      </a:accent4>
      <a:accent5>
        <a:srgbClr val="008C95"/>
      </a:accent5>
      <a:accent6>
        <a:srgbClr val="F2A900"/>
      </a:accent6>
      <a:hlink>
        <a:srgbClr val="64CCC9"/>
      </a:hlink>
      <a:folHlink>
        <a:srgbClr val="9EA2A2"/>
      </a:folHlink>
    </a:clrScheme>
    <a:fontScheme name="Custom 1">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157912</TotalTime>
  <Words>2884</Words>
  <Application>Microsoft Office PowerPoint</Application>
  <PresentationFormat>Widescreen</PresentationFormat>
  <Paragraphs>279</Paragraphs>
  <Slides>18</Slides>
  <Notes>18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Arial</vt:lpstr>
      <vt:lpstr>Arial Black</vt:lpstr>
      <vt:lpstr>Calibri</vt:lpstr>
      <vt:lpstr>Courier New</vt:lpstr>
      <vt:lpstr>Gill Sans MT</vt:lpstr>
      <vt:lpstr>Lucida Sans Unicode</vt:lpstr>
      <vt:lpstr>Montserrat</vt:lpstr>
      <vt:lpstr>Montserrat Black</vt:lpstr>
      <vt:lpstr>Montserrat ExtraBold</vt:lpstr>
      <vt:lpstr>Open Sans Light</vt:lpstr>
      <vt:lpstr>Open Sans SemiBold</vt:lpstr>
      <vt:lpstr>Wingdings 2</vt:lpstr>
      <vt:lpstr>No Footer Pages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Subcommittees</vt:lpstr>
      <vt:lpstr>Workgroups Deeper Dive into the Work</vt:lpstr>
      <vt:lpstr>PowerPoint Presentation</vt:lpstr>
      <vt:lpstr>Early Wins from the Master Plan on Aging</vt:lpstr>
      <vt:lpstr>MPA Website</vt:lpstr>
      <vt:lpstr>We need your input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DHSS Office of Public Information</dc:creator>
  <cp:lastModifiedBy>Kristin Davis</cp:lastModifiedBy>
  <cp:revision>1378</cp:revision>
  <cp:lastPrinted>2023-11-08T18:22:10Z</cp:lastPrinted>
  <dcterms:created xsi:type="dcterms:W3CDTF">2019-07-08T12:17:13Z</dcterms:created>
  <dcterms:modified xsi:type="dcterms:W3CDTF">2023-11-09T16:59:57Z</dcterms:modified>
</cp:coreProperties>
</file>